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8"/>
  </p:notesMasterIdLst>
  <p:sldIdLst>
    <p:sldId id="279" r:id="rId2"/>
    <p:sldId id="256" r:id="rId3"/>
    <p:sldId id="280" r:id="rId4"/>
    <p:sldId id="281" r:id="rId5"/>
    <p:sldId id="283" r:id="rId6"/>
    <p:sldId id="284" r:id="rId7"/>
    <p:sldId id="285" r:id="rId8"/>
    <p:sldId id="286" r:id="rId9"/>
    <p:sldId id="288" r:id="rId10"/>
    <p:sldId id="407" r:id="rId11"/>
    <p:sldId id="261" r:id="rId12"/>
    <p:sldId id="257" r:id="rId13"/>
    <p:sldId id="262" r:id="rId14"/>
    <p:sldId id="260" r:id="rId15"/>
    <p:sldId id="267" r:id="rId16"/>
    <p:sldId id="265" r:id="rId17"/>
    <p:sldId id="258" r:id="rId18"/>
    <p:sldId id="264" r:id="rId19"/>
    <p:sldId id="263" r:id="rId20"/>
    <p:sldId id="266" r:id="rId21"/>
    <p:sldId id="273" r:id="rId22"/>
    <p:sldId id="274" r:id="rId23"/>
    <p:sldId id="268" r:id="rId24"/>
    <p:sldId id="269" r:id="rId25"/>
    <p:sldId id="275" r:id="rId26"/>
    <p:sldId id="276" r:id="rId27"/>
    <p:sldId id="270" r:id="rId28"/>
    <p:sldId id="271" r:id="rId29"/>
    <p:sldId id="272" r:id="rId30"/>
    <p:sldId id="277" r:id="rId31"/>
    <p:sldId id="289" r:id="rId32"/>
    <p:sldId id="290" r:id="rId33"/>
    <p:sldId id="291" r:id="rId34"/>
    <p:sldId id="278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76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7" r:id="rId61"/>
    <p:sldId id="318" r:id="rId62"/>
    <p:sldId id="319" r:id="rId63"/>
    <p:sldId id="320" r:id="rId64"/>
    <p:sldId id="321" r:id="rId65"/>
    <p:sldId id="322" r:id="rId66"/>
    <p:sldId id="323" r:id="rId67"/>
    <p:sldId id="324" r:id="rId68"/>
    <p:sldId id="325" r:id="rId69"/>
    <p:sldId id="326" r:id="rId70"/>
    <p:sldId id="327" r:id="rId71"/>
    <p:sldId id="328" r:id="rId72"/>
    <p:sldId id="329" r:id="rId73"/>
    <p:sldId id="330" r:id="rId74"/>
    <p:sldId id="331" r:id="rId75"/>
    <p:sldId id="332" r:id="rId76"/>
    <p:sldId id="333" r:id="rId77"/>
    <p:sldId id="334" r:id="rId78"/>
    <p:sldId id="335" r:id="rId79"/>
    <p:sldId id="336" r:id="rId80"/>
    <p:sldId id="337" r:id="rId81"/>
    <p:sldId id="338" r:id="rId82"/>
    <p:sldId id="339" r:id="rId83"/>
    <p:sldId id="340" r:id="rId84"/>
    <p:sldId id="377" r:id="rId85"/>
    <p:sldId id="378" r:id="rId86"/>
    <p:sldId id="341" r:id="rId87"/>
    <p:sldId id="346" r:id="rId88"/>
    <p:sldId id="342" r:id="rId89"/>
    <p:sldId id="343" r:id="rId90"/>
    <p:sldId id="344" r:id="rId91"/>
    <p:sldId id="347" r:id="rId92"/>
    <p:sldId id="345" r:id="rId93"/>
    <p:sldId id="348" r:id="rId94"/>
    <p:sldId id="349" r:id="rId95"/>
    <p:sldId id="425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72" r:id="rId115"/>
    <p:sldId id="368" r:id="rId116"/>
    <p:sldId id="369" r:id="rId117"/>
    <p:sldId id="370" r:id="rId118"/>
    <p:sldId id="371" r:id="rId119"/>
    <p:sldId id="447" r:id="rId120"/>
    <p:sldId id="373" r:id="rId121"/>
    <p:sldId id="374" r:id="rId122"/>
    <p:sldId id="379" r:id="rId123"/>
    <p:sldId id="375" r:id="rId124"/>
    <p:sldId id="380" r:id="rId125"/>
    <p:sldId id="401" r:id="rId126"/>
    <p:sldId id="408" r:id="rId127"/>
    <p:sldId id="381" r:id="rId128"/>
    <p:sldId id="382" r:id="rId129"/>
    <p:sldId id="383" r:id="rId130"/>
    <p:sldId id="394" r:id="rId131"/>
    <p:sldId id="395" r:id="rId132"/>
    <p:sldId id="399" r:id="rId133"/>
    <p:sldId id="397" r:id="rId134"/>
    <p:sldId id="404" r:id="rId135"/>
    <p:sldId id="402" r:id="rId136"/>
    <p:sldId id="396" r:id="rId137"/>
    <p:sldId id="400" r:id="rId138"/>
    <p:sldId id="403" r:id="rId139"/>
    <p:sldId id="423" r:id="rId140"/>
    <p:sldId id="405" r:id="rId141"/>
    <p:sldId id="406" r:id="rId142"/>
    <p:sldId id="424" r:id="rId143"/>
    <p:sldId id="409" r:id="rId144"/>
    <p:sldId id="421" r:id="rId145"/>
    <p:sldId id="410" r:id="rId146"/>
    <p:sldId id="422" r:id="rId147"/>
    <p:sldId id="411" r:id="rId148"/>
    <p:sldId id="446" r:id="rId149"/>
    <p:sldId id="398" r:id="rId150"/>
    <p:sldId id="412" r:id="rId151"/>
    <p:sldId id="415" r:id="rId152"/>
    <p:sldId id="413" r:id="rId153"/>
    <p:sldId id="414" r:id="rId154"/>
    <p:sldId id="416" r:id="rId155"/>
    <p:sldId id="432" r:id="rId156"/>
    <p:sldId id="433" r:id="rId157"/>
    <p:sldId id="417" r:id="rId158"/>
    <p:sldId id="418" r:id="rId159"/>
    <p:sldId id="419" r:id="rId160"/>
    <p:sldId id="434" r:id="rId161"/>
    <p:sldId id="435" r:id="rId162"/>
    <p:sldId id="420" r:id="rId163"/>
    <p:sldId id="437" r:id="rId164"/>
    <p:sldId id="436" r:id="rId165"/>
    <p:sldId id="426" r:id="rId166"/>
    <p:sldId id="427" r:id="rId167"/>
    <p:sldId id="438" r:id="rId168"/>
    <p:sldId id="428" r:id="rId169"/>
    <p:sldId id="429" r:id="rId170"/>
    <p:sldId id="431" r:id="rId171"/>
    <p:sldId id="430" r:id="rId172"/>
    <p:sldId id="440" r:id="rId173"/>
    <p:sldId id="439" r:id="rId174"/>
    <p:sldId id="441" r:id="rId175"/>
    <p:sldId id="443" r:id="rId176"/>
    <p:sldId id="442" r:id="rId177"/>
    <p:sldId id="444" r:id="rId178"/>
    <p:sldId id="445" r:id="rId179"/>
    <p:sldId id="448" r:id="rId180"/>
    <p:sldId id="450" r:id="rId181"/>
    <p:sldId id="449" r:id="rId182"/>
    <p:sldId id="451" r:id="rId183"/>
    <p:sldId id="452" r:id="rId184"/>
    <p:sldId id="453" r:id="rId185"/>
    <p:sldId id="454" r:id="rId186"/>
    <p:sldId id="455" r:id="rId187"/>
    <p:sldId id="456" r:id="rId188"/>
    <p:sldId id="457" r:id="rId189"/>
    <p:sldId id="458" r:id="rId190"/>
    <p:sldId id="459" r:id="rId191"/>
    <p:sldId id="460" r:id="rId192"/>
    <p:sldId id="461" r:id="rId193"/>
    <p:sldId id="287" r:id="rId194"/>
    <p:sldId id="316" r:id="rId195"/>
    <p:sldId id="463" r:id="rId196"/>
    <p:sldId id="462" r:id="rId197"/>
    <p:sldId id="464" r:id="rId198"/>
    <p:sldId id="465" r:id="rId199"/>
    <p:sldId id="473" r:id="rId200"/>
    <p:sldId id="466" r:id="rId201"/>
    <p:sldId id="467" r:id="rId202"/>
    <p:sldId id="468" r:id="rId203"/>
    <p:sldId id="469" r:id="rId204"/>
    <p:sldId id="472" r:id="rId205"/>
    <p:sldId id="471" r:id="rId206"/>
    <p:sldId id="470" r:id="rId207"/>
    <p:sldId id="476" r:id="rId208"/>
    <p:sldId id="479" r:id="rId209"/>
    <p:sldId id="480" r:id="rId210"/>
    <p:sldId id="386" r:id="rId211"/>
    <p:sldId id="475" r:id="rId212"/>
    <p:sldId id="478" r:id="rId213"/>
    <p:sldId id="474" r:id="rId214"/>
    <p:sldId id="477" r:id="rId215"/>
    <p:sldId id="481" r:id="rId216"/>
    <p:sldId id="482" r:id="rId217"/>
    <p:sldId id="484" r:id="rId218"/>
    <p:sldId id="483" r:id="rId219"/>
    <p:sldId id="485" r:id="rId220"/>
    <p:sldId id="486" r:id="rId221"/>
    <p:sldId id="487" r:id="rId222"/>
    <p:sldId id="488" r:id="rId223"/>
    <p:sldId id="489" r:id="rId224"/>
    <p:sldId id="490" r:id="rId225"/>
    <p:sldId id="491" r:id="rId226"/>
    <p:sldId id="496" r:id="rId227"/>
    <p:sldId id="492" r:id="rId228"/>
    <p:sldId id="493" r:id="rId229"/>
    <p:sldId id="494" r:id="rId230"/>
    <p:sldId id="495" r:id="rId231"/>
    <p:sldId id="498" r:id="rId232"/>
    <p:sldId id="497" r:id="rId233"/>
    <p:sldId id="499" r:id="rId234"/>
    <p:sldId id="500" r:id="rId235"/>
    <p:sldId id="501" r:id="rId236"/>
    <p:sldId id="502" r:id="rId237"/>
    <p:sldId id="503" r:id="rId238"/>
    <p:sldId id="504" r:id="rId239"/>
    <p:sldId id="505" r:id="rId240"/>
    <p:sldId id="506" r:id="rId241"/>
    <p:sldId id="507" r:id="rId242"/>
    <p:sldId id="508" r:id="rId243"/>
    <p:sldId id="509" r:id="rId244"/>
    <p:sldId id="510" r:id="rId245"/>
    <p:sldId id="511" r:id="rId246"/>
    <p:sldId id="512" r:id="rId24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213" autoAdjust="0"/>
    <p:restoredTop sz="90276" autoAdjust="0"/>
  </p:normalViewPr>
  <p:slideViewPr>
    <p:cSldViewPr>
      <p:cViewPr>
        <p:scale>
          <a:sx n="87" d="100"/>
          <a:sy n="87" d="100"/>
        </p:scale>
        <p:origin x="-870" y="-3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notesMaster" Target="notesMasters/notesMaster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217" Type="http://schemas.openxmlformats.org/officeDocument/2006/relationships/slide" Target="slides/slide2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38" Type="http://schemas.openxmlformats.org/officeDocument/2006/relationships/slide" Target="slides/slide237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slide" Target="slides/slide206.xml"/><Relationship Id="rId223" Type="http://schemas.openxmlformats.org/officeDocument/2006/relationships/slide" Target="slides/slide222.xml"/><Relationship Id="rId228" Type="http://schemas.openxmlformats.org/officeDocument/2006/relationships/slide" Target="slides/slide227.xml"/><Relationship Id="rId244" Type="http://schemas.openxmlformats.org/officeDocument/2006/relationships/slide" Target="slides/slide243.xml"/><Relationship Id="rId249" Type="http://schemas.openxmlformats.org/officeDocument/2006/relationships/presProps" Target="pres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3" Type="http://schemas.openxmlformats.org/officeDocument/2006/relationships/slide" Target="slides/slide212.xml"/><Relationship Id="rId218" Type="http://schemas.openxmlformats.org/officeDocument/2006/relationships/slide" Target="slides/slide217.xml"/><Relationship Id="rId234" Type="http://schemas.openxmlformats.org/officeDocument/2006/relationships/slide" Target="slides/slide233.xml"/><Relationship Id="rId239" Type="http://schemas.openxmlformats.org/officeDocument/2006/relationships/slide" Target="slides/slide238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0" Type="http://schemas.openxmlformats.org/officeDocument/2006/relationships/viewProps" Target="viewProps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0" Type="http://schemas.openxmlformats.org/officeDocument/2006/relationships/slide" Target="slides/slide239.xml"/><Relationship Id="rId245" Type="http://schemas.openxmlformats.org/officeDocument/2006/relationships/slide" Target="slides/slide244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slide" Target="slides/slide21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0" Type="http://schemas.openxmlformats.org/officeDocument/2006/relationships/slide" Target="slides/slide229.xml"/><Relationship Id="rId235" Type="http://schemas.openxmlformats.org/officeDocument/2006/relationships/slide" Target="slides/slide234.xml"/><Relationship Id="rId251" Type="http://schemas.openxmlformats.org/officeDocument/2006/relationships/theme" Target="theme/theme1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241" Type="http://schemas.openxmlformats.org/officeDocument/2006/relationships/slide" Target="slides/slide240.xml"/><Relationship Id="rId246" Type="http://schemas.openxmlformats.org/officeDocument/2006/relationships/slide" Target="slides/slide245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tableStyles" Target="tableStyles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071523-7CF5-48FE-9695-558DCF8284EF}" type="datetimeFigureOut">
              <a:rPr lang="ru-RU" smtClean="0"/>
              <a:pPr/>
              <a:t>01.10.2024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C4446F-3D9F-478C-9403-5928970131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1528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C4446F-3D9F-478C-9403-5928970131AB}" type="slidenum">
              <a:rPr lang="ru-RU" smtClean="0"/>
              <a:pPr/>
              <a:t>143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C4446F-3D9F-478C-9403-5928970131AB}" type="slidenum">
              <a:rPr lang="ru-RU" smtClean="0"/>
              <a:pPr/>
              <a:t>144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C4446F-3D9F-478C-9403-5928970131AB}" type="slidenum">
              <a:rPr lang="ru-RU" smtClean="0"/>
              <a:pPr/>
              <a:t>145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C4446F-3D9F-478C-9403-5928970131AB}" type="slidenum">
              <a:rPr lang="ru-RU" smtClean="0"/>
              <a:pPr/>
              <a:t>146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6CE32F-5931-4194-B5EA-707956EEB902}" type="datetimeFigureOut">
              <a:rPr lang="ru-RU" smtClean="0"/>
              <a:pPr>
                <a:defRPr/>
              </a:pPr>
              <a:t>01.10.2024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4A33CA-9747-481B-85D6-1C7B6750A90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6CE32F-5931-4194-B5EA-707956EEB902}" type="datetimeFigureOut">
              <a:rPr lang="ru-RU" smtClean="0"/>
              <a:pPr>
                <a:defRPr/>
              </a:pPr>
              <a:t>01.10.2024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4A33CA-9747-481B-85D6-1C7B6750A90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6CE32F-5931-4194-B5EA-707956EEB902}" type="datetimeFigureOut">
              <a:rPr lang="ru-RU" smtClean="0"/>
              <a:pPr>
                <a:defRPr/>
              </a:pPr>
              <a:t>01.10.2024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4A33CA-9747-481B-85D6-1C7B6750A90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6CE32F-5931-4194-B5EA-707956EEB902}" type="datetimeFigureOut">
              <a:rPr lang="ru-RU" smtClean="0"/>
              <a:pPr>
                <a:defRPr/>
              </a:pPr>
              <a:t>01.10.2024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4A33CA-9747-481B-85D6-1C7B6750A90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6CE32F-5931-4194-B5EA-707956EEB902}" type="datetimeFigureOut">
              <a:rPr lang="ru-RU" smtClean="0"/>
              <a:pPr>
                <a:defRPr/>
              </a:pPr>
              <a:t>01.10.2024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4A33CA-9747-481B-85D6-1C7B6750A90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6CE32F-5931-4194-B5EA-707956EEB902}" type="datetimeFigureOut">
              <a:rPr lang="ru-RU" smtClean="0"/>
              <a:pPr>
                <a:defRPr/>
              </a:pPr>
              <a:t>01.10.2024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4A33CA-9747-481B-85D6-1C7B6750A90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6CE32F-5931-4194-B5EA-707956EEB902}" type="datetimeFigureOut">
              <a:rPr lang="ru-RU" smtClean="0"/>
              <a:pPr>
                <a:defRPr/>
              </a:pPr>
              <a:t>01.10.2024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4A33CA-9747-481B-85D6-1C7B6750A90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6CE32F-5931-4194-B5EA-707956EEB902}" type="datetimeFigureOut">
              <a:rPr lang="ru-RU" smtClean="0"/>
              <a:pPr>
                <a:defRPr/>
              </a:pPr>
              <a:t>01.10.2024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4A33CA-9747-481B-85D6-1C7B6750A90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6CE32F-5931-4194-B5EA-707956EEB902}" type="datetimeFigureOut">
              <a:rPr lang="ru-RU" smtClean="0"/>
              <a:pPr>
                <a:defRPr/>
              </a:pPr>
              <a:t>01.10.2024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4A33CA-9747-481B-85D6-1C7B6750A90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6CE32F-5931-4194-B5EA-707956EEB902}" type="datetimeFigureOut">
              <a:rPr lang="ru-RU" smtClean="0"/>
              <a:pPr>
                <a:defRPr/>
              </a:pPr>
              <a:t>01.10.2024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4A33CA-9747-481B-85D6-1C7B6750A90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2" name="Прямоугольник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pPr>
              <a:defRPr/>
            </a:pPr>
            <a:fld id="{086CE32F-5931-4194-B5EA-707956EEB902}" type="datetimeFigureOut">
              <a:rPr lang="ru-RU" smtClean="0"/>
              <a:pPr>
                <a:defRPr/>
              </a:pPr>
              <a:t>01.10.2024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pPr>
              <a:defRPr/>
            </a:pPr>
            <a:fld id="{5C4A33CA-9747-481B-85D6-1C7B6750A90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pPr>
              <a:defRPr/>
            </a:pPr>
            <a:fld id="{086CE32F-5931-4194-B5EA-707956EEB902}" type="datetimeFigureOut">
              <a:rPr lang="ru-RU" smtClean="0"/>
              <a:pPr>
                <a:defRPr/>
              </a:pPr>
              <a:t>01.10.2024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pPr>
              <a:defRPr/>
            </a:pPr>
            <a:fld id="{5C4A33CA-9747-481B-85D6-1C7B6750A90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18.png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1.png"/><Relationship Id="rId4" Type="http://schemas.openxmlformats.org/officeDocument/2006/relationships/image" Target="../media/image18.png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3.png"/><Relationship Id="rId4" Type="http://schemas.openxmlformats.org/officeDocument/2006/relationships/image" Target="../media/image18.png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2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2285984" y="2000240"/>
            <a:ext cx="4921412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72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Я помню,</a:t>
            </a:r>
          </a:p>
          <a:p>
            <a:pPr algn="ctr"/>
            <a:r>
              <a:rPr lang="ru-RU" sz="72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Я горжусь…</a:t>
            </a:r>
            <a:endParaRPr lang="ru-RU" sz="72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dirty="0" smtClean="0"/>
              <a:t>У обелиска</a:t>
            </a:r>
            <a:endParaRPr lang="ru-RU" sz="60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1428736"/>
            <a:ext cx="4572000" cy="5214974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b="1" dirty="0" smtClean="0"/>
              <a:t>Теплом любви неугасимой</a:t>
            </a:r>
          </a:p>
          <a:p>
            <a:pPr>
              <a:buNone/>
            </a:pPr>
            <a:r>
              <a:rPr lang="ru-RU" b="1" dirty="0" smtClean="0"/>
              <a:t>Весь воздух словно бы объят,</a:t>
            </a:r>
          </a:p>
          <a:p>
            <a:pPr>
              <a:buNone/>
            </a:pPr>
            <a:r>
              <a:rPr lang="ru-RU" b="1" dirty="0" smtClean="0"/>
              <a:t>Где вечным сном в земле любимой</a:t>
            </a:r>
          </a:p>
          <a:p>
            <a:pPr>
              <a:buNone/>
            </a:pPr>
            <a:r>
              <a:rPr lang="ru-RU" b="1" dirty="0" smtClean="0"/>
              <a:t>Сыны родного Дона спят.</a:t>
            </a:r>
          </a:p>
          <a:p>
            <a:pPr>
              <a:buNone/>
            </a:pPr>
            <a:r>
              <a:rPr lang="ru-RU" b="1" dirty="0" smtClean="0"/>
              <a:t>Видны времен суровых даты – </a:t>
            </a:r>
          </a:p>
          <a:p>
            <a:pPr>
              <a:buNone/>
            </a:pPr>
            <a:r>
              <a:rPr lang="ru-RU" b="1" dirty="0" smtClean="0"/>
              <a:t>Сорок один и сорок пять.</a:t>
            </a:r>
          </a:p>
          <a:p>
            <a:pPr>
              <a:buNone/>
            </a:pPr>
            <a:r>
              <a:rPr lang="ru-RU" b="1" dirty="0" smtClean="0"/>
              <a:t>В них хуторские шли ребята</a:t>
            </a:r>
          </a:p>
          <a:p>
            <a:pPr>
              <a:buNone/>
            </a:pPr>
            <a:r>
              <a:rPr lang="ru-RU" b="1" dirty="0" smtClean="0"/>
              <a:t>За счастье наше умирать.</a:t>
            </a:r>
          </a:p>
          <a:p>
            <a:pPr>
              <a:buNone/>
            </a:pPr>
            <a:r>
              <a:rPr lang="ru-RU" b="1" dirty="0" smtClean="0"/>
              <a:t>Длиной почти в четыре года</a:t>
            </a:r>
          </a:p>
          <a:p>
            <a:pPr>
              <a:buNone/>
            </a:pPr>
            <a:r>
              <a:rPr lang="ru-RU" b="1" dirty="0" smtClean="0"/>
              <a:t>Тот промежуток страшный был.</a:t>
            </a:r>
          </a:p>
          <a:p>
            <a:pPr>
              <a:buNone/>
            </a:pPr>
            <a:r>
              <a:rPr lang="ru-RU" b="1" smtClean="0"/>
              <a:t>Была </a:t>
            </a:r>
            <a:r>
              <a:rPr lang="ru-RU" b="1" dirty="0" smtClean="0"/>
              <a:t>в нем боль всего народа</a:t>
            </a:r>
          </a:p>
          <a:p>
            <a:pPr>
              <a:buNone/>
            </a:pPr>
            <a:r>
              <a:rPr lang="ru-RU" b="1" dirty="0" smtClean="0"/>
              <a:t>И сплав его могучих сил.</a:t>
            </a:r>
          </a:p>
          <a:p>
            <a:pPr>
              <a:buNone/>
            </a:pPr>
            <a:r>
              <a:rPr lang="ru-RU" b="1" dirty="0" smtClean="0"/>
              <a:t>О силу крепких русских сплавов</a:t>
            </a:r>
          </a:p>
          <a:p>
            <a:pPr>
              <a:buNone/>
            </a:pPr>
            <a:r>
              <a:rPr lang="ru-RU" b="1" dirty="0" smtClean="0"/>
              <a:t>Был сломлен вражеский хребет.</a:t>
            </a:r>
          </a:p>
          <a:p>
            <a:pPr>
              <a:buNone/>
            </a:pPr>
            <a:r>
              <a:rPr lang="ru-RU" b="1" dirty="0" smtClean="0"/>
              <a:t>Но в каждый дом с победной славой</a:t>
            </a:r>
          </a:p>
          <a:p>
            <a:pPr>
              <a:buNone/>
            </a:pPr>
            <a:r>
              <a:rPr lang="ru-RU" b="1" dirty="0" smtClean="0"/>
              <a:t>Вошел войны кровавый след.</a:t>
            </a:r>
          </a:p>
          <a:p>
            <a:pPr>
              <a:buNone/>
            </a:pPr>
            <a:r>
              <a:rPr lang="ru-RU" b="1" dirty="0" smtClean="0"/>
              <a:t>В краю казачьего покроя,</a:t>
            </a:r>
          </a:p>
          <a:p>
            <a:pPr>
              <a:buNone/>
            </a:pPr>
            <a:r>
              <a:rPr lang="ru-RU" b="1" dirty="0" smtClean="0"/>
              <a:t>В стране задумчивых берез</a:t>
            </a:r>
          </a:p>
          <a:p>
            <a:pPr>
              <a:buNone/>
            </a:pPr>
            <a:r>
              <a:rPr lang="ru-RU" b="1" dirty="0" smtClean="0"/>
              <a:t>Росли холмы людского горя</a:t>
            </a:r>
          </a:p>
          <a:p>
            <a:pPr>
              <a:buNone/>
            </a:pPr>
            <a:r>
              <a:rPr lang="ru-RU" b="1" dirty="0" smtClean="0"/>
              <a:t>И разливались реки слез.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4572000" y="1500174"/>
            <a:ext cx="4357718" cy="5143536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b="1" dirty="0" smtClean="0"/>
              <a:t>По всей земле под небом синим,</a:t>
            </a:r>
          </a:p>
          <a:p>
            <a:pPr>
              <a:buNone/>
            </a:pPr>
            <a:r>
              <a:rPr lang="ru-RU" b="1" dirty="0" smtClean="0"/>
              <a:t>Одевшись в мрамор и гранит,</a:t>
            </a:r>
          </a:p>
          <a:p>
            <a:pPr>
              <a:buNone/>
            </a:pPr>
            <a:r>
              <a:rPr lang="ru-RU" b="1" dirty="0" smtClean="0"/>
              <a:t>И днем, и ночью боль России</a:t>
            </a:r>
          </a:p>
          <a:p>
            <a:pPr>
              <a:buNone/>
            </a:pPr>
            <a:r>
              <a:rPr lang="ru-RU" b="1" dirty="0" smtClean="0"/>
              <a:t>Огнями вечными горит.</a:t>
            </a:r>
          </a:p>
          <a:p>
            <a:pPr>
              <a:buNone/>
            </a:pPr>
            <a:r>
              <a:rPr lang="ru-RU" b="1" dirty="0" smtClean="0"/>
              <a:t>И мы любовь свою святую</a:t>
            </a:r>
          </a:p>
          <a:p>
            <a:pPr>
              <a:buNone/>
            </a:pPr>
            <a:r>
              <a:rPr lang="ru-RU" b="1" dirty="0" smtClean="0"/>
              <a:t>За тех, кто дорог нам и мил,</a:t>
            </a:r>
          </a:p>
          <a:p>
            <a:pPr>
              <a:buNone/>
            </a:pPr>
            <a:r>
              <a:rPr lang="ru-RU" b="1" dirty="0" smtClean="0"/>
              <a:t>Вложили в букву золотую</a:t>
            </a:r>
          </a:p>
          <a:p>
            <a:pPr>
              <a:buNone/>
            </a:pPr>
            <a:r>
              <a:rPr lang="ru-RU" b="1" dirty="0" smtClean="0"/>
              <a:t>На плиты всех родных могил.</a:t>
            </a:r>
          </a:p>
          <a:p>
            <a:pPr>
              <a:buNone/>
            </a:pPr>
            <a:r>
              <a:rPr lang="ru-RU" b="1" dirty="0" smtClean="0"/>
              <a:t>Играет май на добрых лицах,</a:t>
            </a:r>
          </a:p>
          <a:p>
            <a:pPr>
              <a:buNone/>
            </a:pPr>
            <a:r>
              <a:rPr lang="ru-RU" b="1" dirty="0" smtClean="0"/>
              <a:t>Идет народ к местам святым.</a:t>
            </a:r>
          </a:p>
          <a:p>
            <a:pPr>
              <a:buNone/>
            </a:pPr>
            <a:r>
              <a:rPr lang="ru-RU" b="1" dirty="0" smtClean="0"/>
              <a:t>Идет, чтоб низко поклониться</a:t>
            </a:r>
          </a:p>
          <a:p>
            <a:pPr>
              <a:buNone/>
            </a:pPr>
            <a:r>
              <a:rPr lang="ru-RU" b="1" dirty="0" smtClean="0"/>
              <a:t>Солдатам павшим и живым.</a:t>
            </a:r>
          </a:p>
          <a:p>
            <a:pPr>
              <a:buNone/>
            </a:pPr>
            <a:r>
              <a:rPr lang="ru-RU" b="1" dirty="0" smtClean="0"/>
              <a:t>И будут им с поклоном вечным</a:t>
            </a:r>
          </a:p>
          <a:p>
            <a:pPr>
              <a:buNone/>
            </a:pPr>
            <a:r>
              <a:rPr lang="ru-RU" b="1" dirty="0" smtClean="0"/>
              <a:t>Нести  цветы земли моей</a:t>
            </a:r>
          </a:p>
          <a:p>
            <a:pPr>
              <a:buNone/>
            </a:pPr>
            <a:r>
              <a:rPr lang="ru-RU" b="1" dirty="0" smtClean="0"/>
              <a:t>За подвиг самый человечный</a:t>
            </a:r>
          </a:p>
          <a:p>
            <a:pPr>
              <a:buNone/>
            </a:pPr>
            <a:r>
              <a:rPr lang="ru-RU" b="1" dirty="0" smtClean="0"/>
              <a:t>Во имя этих светлых дней!</a:t>
            </a:r>
          </a:p>
          <a:p>
            <a:pPr algn="r">
              <a:buNone/>
            </a:pPr>
            <a:r>
              <a:rPr lang="ru-RU" b="1" dirty="0" smtClean="0"/>
              <a:t>В.  </a:t>
            </a:r>
            <a:r>
              <a:rPr lang="ru-RU" b="1" dirty="0" err="1" smtClean="0"/>
              <a:t>Керенцев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00034" y="571480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altLang="ru-RU" sz="5400" b="1" dirty="0" smtClean="0">
                <a:solidFill>
                  <a:schemeClr val="accent4"/>
                </a:solidFill>
              </a:rPr>
              <a:t>Мордасов Тит</a:t>
            </a:r>
            <a:r>
              <a:rPr lang="en-US" altLang="ru-RU" sz="5400" b="1" dirty="0" smtClean="0">
                <a:solidFill>
                  <a:schemeClr val="accent4"/>
                </a:solidFill>
              </a:rPr>
              <a:t> </a:t>
            </a:r>
            <a:r>
              <a:rPr lang="ru-RU" altLang="ru-RU" sz="5400" b="1" dirty="0" smtClean="0">
                <a:solidFill>
                  <a:schemeClr val="accent4"/>
                </a:solidFill>
              </a:rPr>
              <a:t> Иванович</a:t>
            </a:r>
            <a:endParaRPr lang="ru-RU" altLang="ru-RU" sz="5400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71472" y="2071678"/>
            <a:ext cx="8229600" cy="4525963"/>
          </a:xfrm>
        </p:spPr>
        <p:txBody>
          <a:bodyPr/>
          <a:lstStyle/>
          <a:p>
            <a:r>
              <a:rPr lang="ru-RU" b="1" u="sng" dirty="0" smtClean="0">
                <a:solidFill>
                  <a:schemeClr val="tx2"/>
                </a:solidFill>
              </a:rPr>
              <a:t>Дата  рождения </a:t>
            </a:r>
            <a:r>
              <a:rPr lang="ru-RU" b="1" dirty="0" smtClean="0">
                <a:solidFill>
                  <a:schemeClr val="tx2"/>
                </a:solidFill>
              </a:rPr>
              <a:t>– 1908, Ростовская обл., Литвиновский р-н, х. Ленин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Дата и место призыва </a:t>
            </a:r>
            <a:r>
              <a:rPr lang="ru-RU" b="1" dirty="0" smtClean="0">
                <a:solidFill>
                  <a:schemeClr val="tx2"/>
                </a:solidFill>
              </a:rPr>
              <a:t> - 24.06.1941,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РВК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Последнее место службы </a:t>
            </a:r>
            <a:r>
              <a:rPr lang="ru-RU" b="1" dirty="0" smtClean="0">
                <a:solidFill>
                  <a:schemeClr val="tx2"/>
                </a:solidFill>
              </a:rPr>
              <a:t>–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красноармеец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Пропал без вести – 05.1943</a:t>
            </a: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00034" y="642918"/>
            <a:ext cx="8643966" cy="861816"/>
          </a:xfrm>
        </p:spPr>
        <p:txBody>
          <a:bodyPr>
            <a:normAutofit fontScale="90000"/>
          </a:bodyPr>
          <a:lstStyle/>
          <a:p>
            <a:r>
              <a:rPr lang="ru-RU" altLang="ru-RU" sz="5400" b="1" dirty="0" smtClean="0">
                <a:solidFill>
                  <a:schemeClr val="accent4"/>
                </a:solidFill>
              </a:rPr>
              <a:t>Михайлов Кондрат Иванович</a:t>
            </a:r>
            <a:endParaRPr lang="ru-RU" altLang="ru-RU" sz="5400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71472" y="2071678"/>
            <a:ext cx="8229600" cy="4525963"/>
          </a:xfrm>
        </p:spPr>
        <p:txBody>
          <a:bodyPr/>
          <a:lstStyle/>
          <a:p>
            <a:r>
              <a:rPr lang="ru-RU" b="1" u="sng" dirty="0" smtClean="0">
                <a:solidFill>
                  <a:schemeClr val="tx2"/>
                </a:solidFill>
              </a:rPr>
              <a:t>Дата  рождения </a:t>
            </a:r>
            <a:r>
              <a:rPr lang="ru-RU" b="1" dirty="0" smtClean="0">
                <a:solidFill>
                  <a:schemeClr val="tx2"/>
                </a:solidFill>
              </a:rPr>
              <a:t>– 1896, Ростовская обл., Литвиновский р-н, х. Ленин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Дата и место призыва </a:t>
            </a:r>
            <a:r>
              <a:rPr lang="ru-RU" b="1" dirty="0" smtClean="0">
                <a:solidFill>
                  <a:schemeClr val="tx2"/>
                </a:solidFill>
              </a:rPr>
              <a:t> - 02.1942,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РВК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Последнее место службы </a:t>
            </a:r>
            <a:r>
              <a:rPr lang="ru-RU" b="1" dirty="0" smtClean="0">
                <a:solidFill>
                  <a:schemeClr val="tx2"/>
                </a:solidFill>
              </a:rPr>
              <a:t>–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красноармеец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Убит – 22.03.1942</a:t>
            </a: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00034" y="928670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altLang="ru-RU" sz="5400" b="1" dirty="0" smtClean="0">
                <a:solidFill>
                  <a:schemeClr val="accent4"/>
                </a:solidFill>
              </a:rPr>
              <a:t>Милованов Василий Константинович</a:t>
            </a:r>
            <a:endParaRPr lang="ru-RU" altLang="ru-RU" sz="5400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71472" y="2071678"/>
            <a:ext cx="8229600" cy="4525963"/>
          </a:xfrm>
        </p:spPr>
        <p:txBody>
          <a:bodyPr/>
          <a:lstStyle/>
          <a:p>
            <a:r>
              <a:rPr lang="ru-RU" b="1" u="sng" dirty="0" smtClean="0">
                <a:solidFill>
                  <a:schemeClr val="tx2"/>
                </a:solidFill>
              </a:rPr>
              <a:t>Дата  рождения </a:t>
            </a:r>
            <a:r>
              <a:rPr lang="ru-RU" b="1" dirty="0" smtClean="0">
                <a:solidFill>
                  <a:schemeClr val="tx2"/>
                </a:solidFill>
              </a:rPr>
              <a:t>– 1921, Ростовская обл., Литвиновский р-н, х. Ленин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Дата и место призыва </a:t>
            </a:r>
            <a:r>
              <a:rPr lang="ru-RU" b="1" dirty="0" smtClean="0">
                <a:solidFill>
                  <a:schemeClr val="tx2"/>
                </a:solidFill>
              </a:rPr>
              <a:t> - 1940,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РВК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Последнее место службы </a:t>
            </a:r>
            <a:r>
              <a:rPr lang="ru-RU" b="1" dirty="0" smtClean="0">
                <a:solidFill>
                  <a:schemeClr val="tx2"/>
                </a:solidFill>
              </a:rPr>
              <a:t>– 386 </a:t>
            </a:r>
            <a:r>
              <a:rPr lang="ru-RU" b="1" dirty="0" err="1" smtClean="0">
                <a:solidFill>
                  <a:schemeClr val="tx2"/>
                </a:solidFill>
              </a:rPr>
              <a:t>сд</a:t>
            </a:r>
            <a:endParaRPr lang="ru-RU" b="1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ст.лейтенант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Пропал без вести – не ранее 02.1943</a:t>
            </a: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00034" y="928670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altLang="ru-RU" sz="5400" b="1" dirty="0" smtClean="0">
                <a:solidFill>
                  <a:schemeClr val="accent4"/>
                </a:solidFill>
              </a:rPr>
              <a:t>Мацаев Пантелей Николаевич</a:t>
            </a:r>
            <a:endParaRPr lang="ru-RU" altLang="ru-RU" sz="5400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71472" y="2071678"/>
            <a:ext cx="8229600" cy="4525963"/>
          </a:xfrm>
        </p:spPr>
        <p:txBody>
          <a:bodyPr/>
          <a:lstStyle/>
          <a:p>
            <a:r>
              <a:rPr lang="ru-RU" b="1" u="sng" dirty="0" smtClean="0">
                <a:solidFill>
                  <a:schemeClr val="tx2"/>
                </a:solidFill>
              </a:rPr>
              <a:t>Дата  рождения </a:t>
            </a:r>
            <a:r>
              <a:rPr lang="ru-RU" b="1" dirty="0" smtClean="0">
                <a:solidFill>
                  <a:schemeClr val="tx2"/>
                </a:solidFill>
              </a:rPr>
              <a:t>– 1903, Ростовская обл., Литвиновский р-н, х. Рудаков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Место призыва </a:t>
            </a:r>
            <a:r>
              <a:rPr lang="ru-RU" b="1" dirty="0" smtClean="0">
                <a:solidFill>
                  <a:schemeClr val="tx2"/>
                </a:solidFill>
              </a:rPr>
              <a:t> -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РВК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Последнее место службы </a:t>
            </a:r>
            <a:r>
              <a:rPr lang="ru-RU" b="1" dirty="0" smtClean="0">
                <a:solidFill>
                  <a:schemeClr val="tx2"/>
                </a:solidFill>
              </a:rPr>
              <a:t>– штаб 11 курсант. стр. </a:t>
            </a:r>
            <a:r>
              <a:rPr lang="ru-RU" b="1" dirty="0" err="1" smtClean="0">
                <a:solidFill>
                  <a:schemeClr val="tx2"/>
                </a:solidFill>
              </a:rPr>
              <a:t>бр</a:t>
            </a:r>
            <a:r>
              <a:rPr lang="ru-RU" b="1" dirty="0" smtClean="0">
                <a:solidFill>
                  <a:schemeClr val="tx2"/>
                </a:solidFill>
              </a:rPr>
              <a:t>.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рядовой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Пропал без вести – 20.03.1942 г. Славянск </a:t>
            </a: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00034" y="928670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altLang="ru-RU" sz="5400" b="1" dirty="0" smtClean="0">
                <a:solidFill>
                  <a:schemeClr val="accent4"/>
                </a:solidFill>
              </a:rPr>
              <a:t>Мацаев Петр </a:t>
            </a:r>
            <a:br>
              <a:rPr lang="ru-RU" altLang="ru-RU" sz="5400" b="1" dirty="0" smtClean="0">
                <a:solidFill>
                  <a:schemeClr val="accent4"/>
                </a:solidFill>
              </a:rPr>
            </a:br>
            <a:r>
              <a:rPr lang="ru-RU" altLang="ru-RU" sz="5400" b="1" dirty="0" smtClean="0">
                <a:solidFill>
                  <a:schemeClr val="accent4"/>
                </a:solidFill>
              </a:rPr>
              <a:t>Николаевич</a:t>
            </a:r>
            <a:endParaRPr lang="ru-RU" altLang="ru-RU" sz="5400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71472" y="2071678"/>
            <a:ext cx="8229600" cy="4525963"/>
          </a:xfrm>
        </p:spPr>
        <p:txBody>
          <a:bodyPr/>
          <a:lstStyle/>
          <a:p>
            <a:r>
              <a:rPr lang="ru-RU" b="1" u="sng" dirty="0" smtClean="0">
                <a:solidFill>
                  <a:schemeClr val="tx2"/>
                </a:solidFill>
              </a:rPr>
              <a:t>Дата  рождения </a:t>
            </a:r>
            <a:r>
              <a:rPr lang="ru-RU" b="1" dirty="0" smtClean="0">
                <a:solidFill>
                  <a:schemeClr val="tx2"/>
                </a:solidFill>
              </a:rPr>
              <a:t>– 1905, Ростовская обл., Литвиновский р-н, х. Рудаков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Дата и место призыва </a:t>
            </a:r>
            <a:r>
              <a:rPr lang="ru-RU" b="1" dirty="0" smtClean="0">
                <a:solidFill>
                  <a:schemeClr val="tx2"/>
                </a:solidFill>
              </a:rPr>
              <a:t> - 08.1941,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РВК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Последнее место службы </a:t>
            </a:r>
            <a:r>
              <a:rPr lang="ru-RU" b="1" dirty="0" smtClean="0">
                <a:solidFill>
                  <a:schemeClr val="tx2"/>
                </a:solidFill>
              </a:rPr>
              <a:t>– 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красноармеец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Пропал без вести – 10.1943</a:t>
            </a: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71472" y="571480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altLang="ru-RU" sz="5400" b="1" dirty="0" smtClean="0">
                <a:solidFill>
                  <a:schemeClr val="accent4"/>
                </a:solidFill>
              </a:rPr>
              <a:t>Маслюков Иван Ильич</a:t>
            </a:r>
            <a:endParaRPr lang="ru-RU" altLang="ru-RU" sz="5400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71472" y="2071678"/>
            <a:ext cx="8229600" cy="4525963"/>
          </a:xfrm>
        </p:spPr>
        <p:txBody>
          <a:bodyPr/>
          <a:lstStyle/>
          <a:p>
            <a:r>
              <a:rPr lang="ru-RU" b="1" u="sng" dirty="0" smtClean="0">
                <a:solidFill>
                  <a:schemeClr val="tx2"/>
                </a:solidFill>
              </a:rPr>
              <a:t>Дата  рождения </a:t>
            </a:r>
            <a:r>
              <a:rPr lang="ru-RU" b="1" dirty="0" smtClean="0">
                <a:solidFill>
                  <a:schemeClr val="tx2"/>
                </a:solidFill>
              </a:rPr>
              <a:t>– 1910, Ростовская обл., Литвиновский р-н, х. Рудаков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Дата и место призыва </a:t>
            </a:r>
            <a:r>
              <a:rPr lang="ru-RU" b="1" dirty="0" smtClean="0">
                <a:solidFill>
                  <a:schemeClr val="tx2"/>
                </a:solidFill>
              </a:rPr>
              <a:t> - 25.07.1941,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РВК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Последнее место службы </a:t>
            </a:r>
            <a:r>
              <a:rPr lang="ru-RU" b="1" dirty="0" smtClean="0">
                <a:solidFill>
                  <a:schemeClr val="tx2"/>
                </a:solidFill>
              </a:rPr>
              <a:t>– 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красноармеец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Пропал без вести – 07.1941</a:t>
            </a: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00034" y="928670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altLang="ru-RU" sz="5400" b="1" dirty="0" smtClean="0">
                <a:solidFill>
                  <a:schemeClr val="accent4"/>
                </a:solidFill>
              </a:rPr>
              <a:t>Нестеров Афанасий Иванович</a:t>
            </a:r>
            <a:endParaRPr lang="ru-RU" altLang="ru-RU" sz="5400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71472" y="1785926"/>
            <a:ext cx="8229600" cy="4500594"/>
          </a:xfrm>
        </p:spPr>
        <p:txBody>
          <a:bodyPr/>
          <a:lstStyle/>
          <a:p>
            <a:r>
              <a:rPr lang="ru-RU" b="1" u="sng" dirty="0" smtClean="0">
                <a:solidFill>
                  <a:schemeClr val="tx2"/>
                </a:solidFill>
              </a:rPr>
              <a:t>Дата  рождения </a:t>
            </a:r>
            <a:r>
              <a:rPr lang="ru-RU" b="1" dirty="0" smtClean="0">
                <a:solidFill>
                  <a:schemeClr val="tx2"/>
                </a:solidFill>
              </a:rPr>
              <a:t>– 1903, Ростовская обл., Литвиновский р-н, х. Ленина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Дата и место призыва </a:t>
            </a:r>
            <a:r>
              <a:rPr lang="ru-RU" b="1" dirty="0" smtClean="0">
                <a:solidFill>
                  <a:schemeClr val="tx2"/>
                </a:solidFill>
              </a:rPr>
              <a:t> - 1943,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РВК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Последнее место службы </a:t>
            </a:r>
            <a:r>
              <a:rPr lang="ru-RU" b="1" dirty="0" smtClean="0">
                <a:solidFill>
                  <a:schemeClr val="tx2"/>
                </a:solidFill>
              </a:rPr>
              <a:t>– 4 Украинский фр. 613 СП 91 СД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красноармеец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Умер от ран – 26.11.1943, ст. </a:t>
            </a:r>
            <a:r>
              <a:rPr lang="ru-RU" b="1" u="sng" dirty="0" err="1" smtClean="0">
                <a:solidFill>
                  <a:schemeClr val="tx2"/>
                </a:solidFill>
              </a:rPr>
              <a:t>Ясиновата</a:t>
            </a:r>
            <a:r>
              <a:rPr lang="ru-RU" b="1" u="sng" dirty="0" smtClean="0">
                <a:solidFill>
                  <a:schemeClr val="tx2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00034" y="928670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altLang="ru-RU" sz="5400" b="1" dirty="0" smtClean="0">
                <a:solidFill>
                  <a:schemeClr val="accent4"/>
                </a:solidFill>
              </a:rPr>
              <a:t>Неграмотнов Алексей Иванович </a:t>
            </a:r>
            <a:endParaRPr lang="ru-RU" altLang="ru-RU" sz="5400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00034" y="2000240"/>
            <a:ext cx="8229600" cy="4500594"/>
          </a:xfrm>
        </p:spPr>
        <p:txBody>
          <a:bodyPr/>
          <a:lstStyle/>
          <a:p>
            <a:r>
              <a:rPr lang="ru-RU" b="1" u="sng" dirty="0" smtClean="0">
                <a:solidFill>
                  <a:schemeClr val="tx2"/>
                </a:solidFill>
              </a:rPr>
              <a:t>Дата  рождения </a:t>
            </a:r>
            <a:r>
              <a:rPr lang="ru-RU" b="1" dirty="0" smtClean="0">
                <a:solidFill>
                  <a:schemeClr val="tx2"/>
                </a:solidFill>
              </a:rPr>
              <a:t>– 1921 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Дата и место призыва </a:t>
            </a:r>
            <a:r>
              <a:rPr lang="ru-RU" b="1" dirty="0" smtClean="0">
                <a:solidFill>
                  <a:schemeClr val="tx2"/>
                </a:solidFill>
              </a:rPr>
              <a:t> - 17.09.1940,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РВК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красноармеец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Пропал без вести – 03.1943</a:t>
            </a: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00034" y="785794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altLang="ru-RU" sz="5400" b="1" dirty="0" smtClean="0">
                <a:solidFill>
                  <a:schemeClr val="accent4"/>
                </a:solidFill>
              </a:rPr>
              <a:t>Николаев Иван Евсеевич </a:t>
            </a:r>
            <a:endParaRPr lang="ru-RU" altLang="ru-RU" sz="5400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28596" y="1714488"/>
            <a:ext cx="8229600" cy="4500594"/>
          </a:xfrm>
        </p:spPr>
        <p:txBody>
          <a:bodyPr>
            <a:normAutofit lnSpcReduction="10000"/>
          </a:bodyPr>
          <a:lstStyle/>
          <a:p>
            <a:r>
              <a:rPr lang="ru-RU" b="1" u="sng" dirty="0" smtClean="0">
                <a:solidFill>
                  <a:schemeClr val="tx2"/>
                </a:solidFill>
              </a:rPr>
              <a:t>Дата  рождения </a:t>
            </a:r>
            <a:r>
              <a:rPr lang="ru-RU" b="1" dirty="0" smtClean="0">
                <a:solidFill>
                  <a:schemeClr val="tx2"/>
                </a:solidFill>
              </a:rPr>
              <a:t>– 1912, Ростовская обл., Литвиновский р-н, х. Рудакова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Дата и место призыва </a:t>
            </a:r>
            <a:r>
              <a:rPr lang="ru-RU" b="1" dirty="0" smtClean="0">
                <a:solidFill>
                  <a:schemeClr val="tx2"/>
                </a:solidFill>
              </a:rPr>
              <a:t> - 1941,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РВК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Последнее место </a:t>
            </a:r>
            <a:r>
              <a:rPr lang="ru-RU" b="1" dirty="0" smtClean="0">
                <a:solidFill>
                  <a:schemeClr val="tx2"/>
                </a:solidFill>
              </a:rPr>
              <a:t>службы - 12 </a:t>
            </a:r>
            <a:r>
              <a:rPr lang="ru-RU" b="1" dirty="0" err="1" smtClean="0">
                <a:solidFill>
                  <a:schemeClr val="tx2"/>
                </a:solidFill>
              </a:rPr>
              <a:t>Гв</a:t>
            </a:r>
            <a:r>
              <a:rPr lang="ru-RU" b="1" dirty="0" smtClean="0">
                <a:solidFill>
                  <a:schemeClr val="tx2"/>
                </a:solidFill>
              </a:rPr>
              <a:t>. СК 64 ОГСБ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</a:t>
            </a:r>
            <a:r>
              <a:rPr lang="ru-RU" b="1" dirty="0" err="1" smtClean="0">
                <a:solidFill>
                  <a:schemeClr val="tx2"/>
                </a:solidFill>
              </a:rPr>
              <a:t>гв.красноармеец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Умер между 29.01.1945 и 27.02.1945, Польша, </a:t>
            </a:r>
            <a:r>
              <a:rPr lang="ru-RU" b="1" u="sng" dirty="0" err="1" smtClean="0">
                <a:solidFill>
                  <a:schemeClr val="tx2"/>
                </a:solidFill>
              </a:rPr>
              <a:t>Фансбург</a:t>
            </a:r>
            <a:r>
              <a:rPr lang="ru-RU" b="1" u="sng" dirty="0" smtClean="0">
                <a:solidFill>
                  <a:schemeClr val="tx2"/>
                </a:solidFill>
              </a:rPr>
              <a:t>, д. </a:t>
            </a:r>
            <a:r>
              <a:rPr lang="ru-RU" b="1" u="sng" dirty="0" err="1" smtClean="0">
                <a:solidFill>
                  <a:schemeClr val="tx2"/>
                </a:solidFill>
              </a:rPr>
              <a:t>Ястрешкин</a:t>
            </a:r>
            <a:r>
              <a:rPr lang="ru-RU" b="1" u="sng" dirty="0" smtClean="0">
                <a:solidFill>
                  <a:schemeClr val="tx2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00034" y="928670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altLang="ru-RU" sz="5400" b="1" dirty="0" smtClean="0">
                <a:solidFill>
                  <a:schemeClr val="accent4"/>
                </a:solidFill>
              </a:rPr>
              <a:t>Недоедков Иван Васильевич </a:t>
            </a:r>
            <a:endParaRPr lang="ru-RU" altLang="ru-RU" sz="5400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71472" y="2000240"/>
            <a:ext cx="8229600" cy="4500594"/>
          </a:xfrm>
        </p:spPr>
        <p:txBody>
          <a:bodyPr/>
          <a:lstStyle/>
          <a:p>
            <a:r>
              <a:rPr lang="ru-RU" b="1" u="sng" dirty="0" smtClean="0">
                <a:solidFill>
                  <a:schemeClr val="tx2"/>
                </a:solidFill>
              </a:rPr>
              <a:t>Дата  рождения </a:t>
            </a:r>
            <a:r>
              <a:rPr lang="ru-RU" b="1" dirty="0" smtClean="0">
                <a:solidFill>
                  <a:schemeClr val="tx2"/>
                </a:solidFill>
              </a:rPr>
              <a:t>– 1906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Дата и место призыва </a:t>
            </a:r>
            <a:r>
              <a:rPr lang="ru-RU" b="1" dirty="0" smtClean="0">
                <a:solidFill>
                  <a:schemeClr val="tx2"/>
                </a:solidFill>
              </a:rPr>
              <a:t> -11.09.1941,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РВК 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Последнее место службы </a:t>
            </a:r>
            <a:r>
              <a:rPr lang="ru-RU" b="1" dirty="0" smtClean="0">
                <a:solidFill>
                  <a:schemeClr val="tx2"/>
                </a:solidFill>
              </a:rPr>
              <a:t>- 1139 СП 241 СД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красноармеец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Попал в плен (освобожден)- 17.05.1942</a:t>
            </a: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71472" y="428604"/>
            <a:ext cx="8229600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b="1" dirty="0" smtClean="0">
                <a:solidFill>
                  <a:schemeClr val="accent4"/>
                </a:solidFill>
              </a:rPr>
              <a:t>Аджигитов Неулиидорит</a:t>
            </a:r>
            <a:endParaRPr lang="ru-RU" altLang="ru-RU" dirty="0" smtClean="0">
              <a:solidFill>
                <a:schemeClr val="accent4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71472" y="2000240"/>
            <a:ext cx="8229600" cy="4525963"/>
          </a:xfrm>
        </p:spPr>
        <p:txBody>
          <a:bodyPr/>
          <a:lstStyle/>
          <a:p>
            <a:r>
              <a:rPr lang="ru-RU" b="1" u="sng" dirty="0" smtClean="0">
                <a:solidFill>
                  <a:schemeClr val="tx2"/>
                </a:solidFill>
              </a:rPr>
              <a:t>Год рождения </a:t>
            </a:r>
            <a:r>
              <a:rPr lang="ru-RU" b="1" dirty="0" smtClean="0">
                <a:solidFill>
                  <a:schemeClr val="tx2"/>
                </a:solidFill>
              </a:rPr>
              <a:t>- 1896  Ростовская обл., Литвиновский р-н, Рудаковский с/с,</a:t>
            </a:r>
          </a:p>
          <a:p>
            <a:pPr>
              <a:buNone/>
            </a:pPr>
            <a:r>
              <a:rPr lang="ru-RU" b="1" dirty="0" smtClean="0">
                <a:solidFill>
                  <a:schemeClr val="tx2"/>
                </a:solidFill>
              </a:rPr>
              <a:t>    х. Рудаков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Последнее место службы </a:t>
            </a:r>
            <a:r>
              <a:rPr lang="ru-RU" b="1" dirty="0" smtClean="0">
                <a:solidFill>
                  <a:schemeClr val="tx2"/>
                </a:solidFill>
              </a:rPr>
              <a:t>-  штаб 383 СД</a:t>
            </a:r>
            <a:endParaRPr lang="ru-RU" b="1" dirty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Воинское звание</a:t>
            </a:r>
            <a:r>
              <a:rPr lang="ru-RU" b="1" dirty="0" smtClean="0">
                <a:solidFill>
                  <a:schemeClr val="tx2"/>
                </a:solidFill>
              </a:rPr>
              <a:t> - красноармеец</a:t>
            </a:r>
            <a:endParaRPr lang="ru-RU" b="1" dirty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Пропал </a:t>
            </a:r>
            <a:r>
              <a:rPr lang="ru-RU" b="1" u="sng" dirty="0">
                <a:solidFill>
                  <a:schemeClr val="tx2"/>
                </a:solidFill>
              </a:rPr>
              <a:t>без </a:t>
            </a:r>
            <a:r>
              <a:rPr lang="ru-RU" b="1" u="sng" dirty="0" smtClean="0">
                <a:solidFill>
                  <a:schemeClr val="tx2"/>
                </a:solidFill>
              </a:rPr>
              <a:t>вести – 11.07.1942г</a:t>
            </a:r>
            <a:r>
              <a:rPr lang="ru-RU" b="1" dirty="0" smtClean="0">
                <a:solidFill>
                  <a:schemeClr val="tx2"/>
                </a:solidFill>
              </a:rPr>
              <a:t>. в р-не         с. Яновка, Ивановского р-на, Ворошиловградской области, УССР</a:t>
            </a:r>
          </a:p>
          <a:p>
            <a:pPr marL="0" indent="0"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642910" y="500042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altLang="ru-RU" sz="5400" b="1" dirty="0" smtClean="0">
                <a:solidFill>
                  <a:schemeClr val="accent4"/>
                </a:solidFill>
              </a:rPr>
              <a:t>Недоедков Данил Кузьмич </a:t>
            </a:r>
            <a:endParaRPr lang="ru-RU" altLang="ru-RU" sz="5400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00034" y="2285992"/>
            <a:ext cx="8229600" cy="4000528"/>
          </a:xfrm>
        </p:spPr>
        <p:txBody>
          <a:bodyPr/>
          <a:lstStyle/>
          <a:p>
            <a:r>
              <a:rPr lang="ru-RU" b="1" u="sng" dirty="0" smtClean="0">
                <a:solidFill>
                  <a:schemeClr val="tx2"/>
                </a:solidFill>
              </a:rPr>
              <a:t>Дата  рождения </a:t>
            </a:r>
            <a:r>
              <a:rPr lang="ru-RU" b="1" dirty="0" smtClean="0">
                <a:solidFill>
                  <a:schemeClr val="tx2"/>
                </a:solidFill>
              </a:rPr>
              <a:t>– 1912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Дата и место призыва </a:t>
            </a:r>
            <a:r>
              <a:rPr lang="ru-RU" b="1" dirty="0" smtClean="0">
                <a:solidFill>
                  <a:schemeClr val="tx2"/>
                </a:solidFill>
              </a:rPr>
              <a:t> - Ростовская обл.,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р-н, х. Рудаков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рядовой 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Попал в плен (освобожден) – репатриирован в г.Сталинград</a:t>
            </a: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00034" y="928670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altLang="ru-RU" sz="5400" b="1" dirty="0" smtClean="0">
                <a:solidFill>
                  <a:schemeClr val="accent4"/>
                </a:solidFill>
              </a:rPr>
              <a:t>Недоедков Иван </a:t>
            </a:r>
            <a:br>
              <a:rPr lang="ru-RU" altLang="ru-RU" sz="5400" b="1" dirty="0" smtClean="0">
                <a:solidFill>
                  <a:schemeClr val="accent4"/>
                </a:solidFill>
              </a:rPr>
            </a:br>
            <a:r>
              <a:rPr lang="ru-RU" altLang="ru-RU" sz="5400" b="1" dirty="0" smtClean="0">
                <a:solidFill>
                  <a:schemeClr val="accent4"/>
                </a:solidFill>
              </a:rPr>
              <a:t>Лукич </a:t>
            </a:r>
            <a:endParaRPr lang="ru-RU" altLang="ru-RU" sz="5400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71472" y="2357406"/>
            <a:ext cx="8229600" cy="4500594"/>
          </a:xfrm>
        </p:spPr>
        <p:txBody>
          <a:bodyPr/>
          <a:lstStyle/>
          <a:p>
            <a:r>
              <a:rPr lang="ru-RU" b="1" u="sng" dirty="0" smtClean="0">
                <a:solidFill>
                  <a:schemeClr val="tx2"/>
                </a:solidFill>
              </a:rPr>
              <a:t>Дата  рождения </a:t>
            </a:r>
            <a:r>
              <a:rPr lang="ru-RU" b="1" dirty="0" smtClean="0">
                <a:solidFill>
                  <a:schemeClr val="tx2"/>
                </a:solidFill>
              </a:rPr>
              <a:t>– 1908, Ростовская обл.,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р-н, х. Рудаков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Место призыва </a:t>
            </a:r>
            <a:r>
              <a:rPr lang="ru-RU" b="1" dirty="0" smtClean="0">
                <a:solidFill>
                  <a:schemeClr val="tx2"/>
                </a:solidFill>
              </a:rPr>
              <a:t> -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РВК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рядовой 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Попал в плен (освобожден) репатриирован в г. Сталинград в 11.1945</a:t>
            </a: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00034" y="928670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altLang="ru-RU" sz="5400" b="1" dirty="0" smtClean="0">
                <a:solidFill>
                  <a:schemeClr val="accent4"/>
                </a:solidFill>
              </a:rPr>
              <a:t>Нидоедков Николай Васильевич </a:t>
            </a:r>
            <a:endParaRPr lang="ru-RU" altLang="ru-RU" sz="5400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71472" y="2000240"/>
            <a:ext cx="8229600" cy="4500594"/>
          </a:xfrm>
        </p:spPr>
        <p:txBody>
          <a:bodyPr/>
          <a:lstStyle/>
          <a:p>
            <a:r>
              <a:rPr lang="ru-RU" b="1" u="sng" dirty="0" smtClean="0">
                <a:solidFill>
                  <a:schemeClr val="tx2"/>
                </a:solidFill>
              </a:rPr>
              <a:t>Дата  рождения </a:t>
            </a:r>
            <a:r>
              <a:rPr lang="ru-RU" b="1" dirty="0" smtClean="0">
                <a:solidFill>
                  <a:schemeClr val="tx2"/>
                </a:solidFill>
              </a:rPr>
              <a:t>– 1909, Ростовская обл.,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р-н, х. Рудаков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Дата и место призыва </a:t>
            </a:r>
            <a:r>
              <a:rPr lang="ru-RU" b="1" dirty="0" smtClean="0">
                <a:solidFill>
                  <a:schemeClr val="tx2"/>
                </a:solidFill>
              </a:rPr>
              <a:t> -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рядовой 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Попал в плен (освобожден) Одесский ВПП</a:t>
            </a: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00034" y="928670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altLang="ru-RU" sz="5400" b="1" dirty="0" smtClean="0">
                <a:solidFill>
                  <a:schemeClr val="accent4"/>
                </a:solidFill>
              </a:rPr>
              <a:t>Недоедков Сергей Васильевич</a:t>
            </a:r>
            <a:endParaRPr lang="ru-RU" altLang="ru-RU" sz="5400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00034" y="2071678"/>
            <a:ext cx="8229600" cy="4500594"/>
          </a:xfrm>
        </p:spPr>
        <p:txBody>
          <a:bodyPr/>
          <a:lstStyle/>
          <a:p>
            <a:r>
              <a:rPr lang="ru-RU" b="1" u="sng" dirty="0" smtClean="0">
                <a:solidFill>
                  <a:schemeClr val="tx2"/>
                </a:solidFill>
              </a:rPr>
              <a:t>Дата  рождения </a:t>
            </a:r>
            <a:r>
              <a:rPr lang="ru-RU" b="1" dirty="0" smtClean="0">
                <a:solidFill>
                  <a:schemeClr val="tx2"/>
                </a:solidFill>
              </a:rPr>
              <a:t>–1918, Ростовская обл.,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р-н, х. Ленин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Дата и место призыва </a:t>
            </a:r>
            <a:r>
              <a:rPr lang="ru-RU" b="1" dirty="0" smtClean="0">
                <a:solidFill>
                  <a:schemeClr val="tx2"/>
                </a:solidFill>
              </a:rPr>
              <a:t> -10.04.1944, неизвестный РВК, г. Николаев 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Последнее место службы </a:t>
            </a:r>
            <a:r>
              <a:rPr lang="ru-RU" b="1" dirty="0" smtClean="0">
                <a:solidFill>
                  <a:schemeClr val="tx2"/>
                </a:solidFill>
              </a:rPr>
              <a:t>-203 </a:t>
            </a:r>
            <a:r>
              <a:rPr lang="ru-RU" b="1" dirty="0" err="1" smtClean="0">
                <a:solidFill>
                  <a:schemeClr val="tx2"/>
                </a:solidFill>
              </a:rPr>
              <a:t>сд</a:t>
            </a:r>
            <a:endParaRPr lang="ru-RU" b="1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красноармеец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Убит - 19.05.1944</a:t>
            </a: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00034" y="928670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altLang="ru-RU" sz="5400" b="1" dirty="0" smtClean="0">
                <a:solidFill>
                  <a:schemeClr val="accent4"/>
                </a:solidFill>
              </a:rPr>
              <a:t>Недоедков Иван  Семенович  </a:t>
            </a:r>
            <a:endParaRPr lang="ru-RU" altLang="ru-RU" sz="5400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71472" y="1785926"/>
            <a:ext cx="8229600" cy="4500594"/>
          </a:xfrm>
        </p:spPr>
        <p:txBody>
          <a:bodyPr/>
          <a:lstStyle/>
          <a:p>
            <a:r>
              <a:rPr lang="ru-RU" b="1" u="sng" dirty="0" smtClean="0">
                <a:solidFill>
                  <a:schemeClr val="tx2"/>
                </a:solidFill>
              </a:rPr>
              <a:t>Дата  рождения </a:t>
            </a:r>
            <a:r>
              <a:rPr lang="ru-RU" b="1" dirty="0" smtClean="0">
                <a:solidFill>
                  <a:schemeClr val="tx2"/>
                </a:solidFill>
              </a:rPr>
              <a:t>– 30.05.1922, г.Ростов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Последнее место службы </a:t>
            </a:r>
            <a:r>
              <a:rPr lang="ru-RU" b="1" dirty="0" smtClean="0">
                <a:solidFill>
                  <a:schemeClr val="tx2"/>
                </a:solidFill>
              </a:rPr>
              <a:t>– 331 </a:t>
            </a:r>
            <a:r>
              <a:rPr lang="ru-RU" b="1" dirty="0" err="1" smtClean="0">
                <a:solidFill>
                  <a:schemeClr val="tx2"/>
                </a:solidFill>
              </a:rPr>
              <a:t>сп</a:t>
            </a:r>
            <a:endParaRPr lang="ru-RU" b="1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лейтенант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Попал в плен - 12.07.1941, Старый Оскол </a:t>
            </a:r>
            <a:r>
              <a:rPr lang="ru-RU" b="1" u="sng" dirty="0" err="1" smtClean="0">
                <a:solidFill>
                  <a:schemeClr val="tx2"/>
                </a:solidFill>
              </a:rPr>
              <a:t>шталаг</a:t>
            </a:r>
            <a:r>
              <a:rPr lang="ru-RU" b="1" u="sng" dirty="0" smtClean="0">
                <a:solidFill>
                  <a:schemeClr val="tx2"/>
                </a:solidFill>
              </a:rPr>
              <a:t> 365, № 24818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Погиб в плену  18.05.1944, похоронен – </a:t>
            </a:r>
            <a:r>
              <a:rPr lang="ru-RU" b="1" u="sng" dirty="0" err="1" smtClean="0">
                <a:solidFill>
                  <a:schemeClr val="tx2"/>
                </a:solidFill>
              </a:rPr>
              <a:t>Берген-Бельзен</a:t>
            </a:r>
            <a:r>
              <a:rPr lang="ru-RU" b="1" u="sng" dirty="0" smtClean="0">
                <a:solidFill>
                  <a:schemeClr val="tx2"/>
                </a:solidFill>
              </a:rPr>
              <a:t>, могила 19025 </a:t>
            </a: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00034" y="928670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altLang="ru-RU" sz="5400" b="1" dirty="0" smtClean="0">
                <a:solidFill>
                  <a:schemeClr val="accent4"/>
                </a:solidFill>
              </a:rPr>
              <a:t>Недоедков Иван  Васильевич </a:t>
            </a:r>
            <a:endParaRPr lang="ru-RU" altLang="ru-RU" sz="5400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00034" y="2000240"/>
            <a:ext cx="8229600" cy="4500594"/>
          </a:xfrm>
        </p:spPr>
        <p:txBody>
          <a:bodyPr/>
          <a:lstStyle/>
          <a:p>
            <a:r>
              <a:rPr lang="ru-RU" b="1" u="sng" dirty="0" smtClean="0">
                <a:solidFill>
                  <a:schemeClr val="tx2"/>
                </a:solidFill>
              </a:rPr>
              <a:t>Дата  рождения </a:t>
            </a:r>
            <a:r>
              <a:rPr lang="ru-RU" b="1" dirty="0" smtClean="0">
                <a:solidFill>
                  <a:schemeClr val="tx2"/>
                </a:solidFill>
              </a:rPr>
              <a:t>– 1907, Ростовская обл.,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р-н, х.Рудаков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Место призыва </a:t>
            </a:r>
            <a:r>
              <a:rPr lang="ru-RU" b="1" dirty="0" smtClean="0">
                <a:solidFill>
                  <a:schemeClr val="tx2"/>
                </a:solidFill>
              </a:rPr>
              <a:t> -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РВК 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Последнее место службы</a:t>
            </a:r>
            <a:r>
              <a:rPr lang="ru-RU" b="1" dirty="0" smtClean="0">
                <a:solidFill>
                  <a:schemeClr val="tx2"/>
                </a:solidFill>
              </a:rPr>
              <a:t> - 341 </a:t>
            </a:r>
            <a:r>
              <a:rPr lang="ru-RU" b="1" dirty="0" err="1" smtClean="0">
                <a:solidFill>
                  <a:schemeClr val="tx2"/>
                </a:solidFill>
              </a:rPr>
              <a:t>сд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красноармеец 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Убит - 17.05.1942, УССР, Сталинская обл., Александровский р-н, х. Надеждовка</a:t>
            </a: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00034" y="928670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altLang="ru-RU" sz="5400" b="1" dirty="0" smtClean="0">
                <a:solidFill>
                  <a:schemeClr val="accent4"/>
                </a:solidFill>
              </a:rPr>
              <a:t>Ольховатов Иван Андреевич</a:t>
            </a:r>
            <a:endParaRPr lang="ru-RU" altLang="ru-RU" sz="5400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71472" y="1785926"/>
            <a:ext cx="8229600" cy="4500594"/>
          </a:xfrm>
        </p:spPr>
        <p:txBody>
          <a:bodyPr/>
          <a:lstStyle/>
          <a:p>
            <a:r>
              <a:rPr lang="ru-RU" b="1" u="sng" dirty="0" smtClean="0">
                <a:solidFill>
                  <a:schemeClr val="tx2"/>
                </a:solidFill>
              </a:rPr>
              <a:t>Дата  рождения </a:t>
            </a:r>
            <a:r>
              <a:rPr lang="ru-RU" b="1" dirty="0" smtClean="0">
                <a:solidFill>
                  <a:schemeClr val="tx2"/>
                </a:solidFill>
              </a:rPr>
              <a:t>– 1909, Ростовская обл.,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р-н, х. Рудаков 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Дата и место призыва </a:t>
            </a:r>
            <a:r>
              <a:rPr lang="ru-RU" b="1" dirty="0" smtClean="0">
                <a:solidFill>
                  <a:schemeClr val="tx2"/>
                </a:solidFill>
              </a:rPr>
              <a:t> -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РВК, 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Последнее место </a:t>
            </a:r>
            <a:r>
              <a:rPr lang="ru-RU" b="1" dirty="0" smtClean="0">
                <a:solidFill>
                  <a:schemeClr val="tx2"/>
                </a:solidFill>
              </a:rPr>
              <a:t>службы -142 СП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красноармеец 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Умер от ран - 09.03.1945</a:t>
            </a: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00034" y="928670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altLang="ru-RU" sz="5400" b="1" dirty="0" smtClean="0">
                <a:solidFill>
                  <a:schemeClr val="accent4"/>
                </a:solidFill>
              </a:rPr>
              <a:t>Осадченко Павел Анатольевич</a:t>
            </a:r>
            <a:endParaRPr lang="ru-RU" altLang="ru-RU" sz="5400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00034" y="2000240"/>
            <a:ext cx="8229600" cy="4500594"/>
          </a:xfrm>
        </p:spPr>
        <p:txBody>
          <a:bodyPr/>
          <a:lstStyle/>
          <a:p>
            <a:r>
              <a:rPr lang="ru-RU" b="1" u="sng" dirty="0" smtClean="0">
                <a:solidFill>
                  <a:schemeClr val="tx2"/>
                </a:solidFill>
              </a:rPr>
              <a:t>Дата  рождения </a:t>
            </a:r>
            <a:r>
              <a:rPr lang="ru-RU" b="1" dirty="0" smtClean="0">
                <a:solidFill>
                  <a:schemeClr val="tx2"/>
                </a:solidFill>
              </a:rPr>
              <a:t>– 1912, Ростовская обл., </a:t>
            </a:r>
            <a:r>
              <a:rPr lang="ru-RU" b="1" dirty="0" err="1" smtClean="0">
                <a:solidFill>
                  <a:schemeClr val="tx2"/>
                </a:solidFill>
              </a:rPr>
              <a:t>Скосырский</a:t>
            </a:r>
            <a:r>
              <a:rPr lang="ru-RU" b="1" dirty="0" smtClean="0">
                <a:solidFill>
                  <a:schemeClr val="tx2"/>
                </a:solidFill>
              </a:rPr>
              <a:t> р-н, х. Крюков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Дата и место призыва </a:t>
            </a:r>
            <a:r>
              <a:rPr lang="ru-RU" b="1" dirty="0" smtClean="0">
                <a:solidFill>
                  <a:schemeClr val="tx2"/>
                </a:solidFill>
              </a:rPr>
              <a:t> -20.05.1941,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РВК, Ростовская обл.,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р-н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красноармеец, стрелок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Пропал без вести с 10.1941 (06.1943)</a:t>
            </a: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71472" y="500042"/>
            <a:ext cx="8229600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5400" b="1" dirty="0" smtClean="0">
                <a:solidFill>
                  <a:schemeClr val="accent4"/>
                </a:solidFill>
              </a:rPr>
              <a:t>Павлов Тимофей Николаевич </a:t>
            </a:r>
            <a:endParaRPr lang="ru-RU" altLang="ru-RU" sz="5400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71472" y="2143116"/>
            <a:ext cx="8229600" cy="4500594"/>
          </a:xfrm>
        </p:spPr>
        <p:txBody>
          <a:bodyPr/>
          <a:lstStyle/>
          <a:p>
            <a:r>
              <a:rPr lang="ru-RU" b="1" u="sng" dirty="0" smtClean="0">
                <a:solidFill>
                  <a:schemeClr val="tx2"/>
                </a:solidFill>
              </a:rPr>
              <a:t>Дата  рождения </a:t>
            </a:r>
            <a:r>
              <a:rPr lang="ru-RU" b="1" dirty="0" smtClean="0">
                <a:solidFill>
                  <a:schemeClr val="tx2"/>
                </a:solidFill>
              </a:rPr>
              <a:t>– 1908, Ростовская обл.,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р-н,  х. Ленин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Дата и место призыва </a:t>
            </a:r>
            <a:r>
              <a:rPr lang="ru-RU" b="1" dirty="0" smtClean="0">
                <a:solidFill>
                  <a:schemeClr val="tx2"/>
                </a:solidFill>
              </a:rPr>
              <a:t> - 20.05.1941,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РВК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Последнее место службы</a:t>
            </a:r>
            <a:r>
              <a:rPr lang="ru-RU" b="1" dirty="0" smtClean="0">
                <a:solidFill>
                  <a:schemeClr val="tx2"/>
                </a:solidFill>
              </a:rPr>
              <a:t> – штаб 278 </a:t>
            </a:r>
            <a:r>
              <a:rPr lang="ru-RU" b="1" dirty="0" err="1" smtClean="0">
                <a:solidFill>
                  <a:schemeClr val="tx2"/>
                </a:solidFill>
              </a:rPr>
              <a:t>сд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красноармеец, стрелок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Убит 10.06.1942</a:t>
            </a: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71472" y="500042"/>
            <a:ext cx="8229600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5400" b="1" dirty="0" smtClean="0">
                <a:solidFill>
                  <a:schemeClr val="accent4"/>
                </a:solidFill>
              </a:rPr>
              <a:t>Павлов Тимофей Терентьевич </a:t>
            </a:r>
            <a:endParaRPr lang="ru-RU" altLang="ru-RU" sz="5400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71472" y="2143116"/>
            <a:ext cx="8229600" cy="4500594"/>
          </a:xfrm>
        </p:spPr>
        <p:txBody>
          <a:bodyPr/>
          <a:lstStyle/>
          <a:p>
            <a:r>
              <a:rPr lang="ru-RU" b="1" u="sng" dirty="0" smtClean="0">
                <a:solidFill>
                  <a:schemeClr val="tx2"/>
                </a:solidFill>
              </a:rPr>
              <a:t>Дата  рождения </a:t>
            </a:r>
            <a:r>
              <a:rPr lang="ru-RU" b="1" dirty="0" smtClean="0">
                <a:solidFill>
                  <a:schemeClr val="tx2"/>
                </a:solidFill>
              </a:rPr>
              <a:t>– 1908, Ростовская обл.,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р-н,  х. Ленин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Дата и место призыва </a:t>
            </a:r>
            <a:r>
              <a:rPr lang="ru-RU" b="1" dirty="0" smtClean="0">
                <a:solidFill>
                  <a:schemeClr val="tx2"/>
                </a:solidFill>
              </a:rPr>
              <a:t> - 20.05.1941,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РВК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Последнее место службы</a:t>
            </a:r>
            <a:r>
              <a:rPr lang="ru-RU" b="1" dirty="0" smtClean="0">
                <a:solidFill>
                  <a:schemeClr val="tx2"/>
                </a:solidFill>
              </a:rPr>
              <a:t> – штаб 278 </a:t>
            </a:r>
            <a:r>
              <a:rPr lang="ru-RU" b="1" dirty="0" err="1" smtClean="0">
                <a:solidFill>
                  <a:schemeClr val="tx2"/>
                </a:solidFill>
              </a:rPr>
              <a:t>сд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красноармеец, стрелок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Пропал без </a:t>
            </a:r>
            <a:r>
              <a:rPr lang="ru-RU" b="1" u="sng" smtClean="0">
                <a:solidFill>
                  <a:schemeClr val="tx2"/>
                </a:solidFill>
              </a:rPr>
              <a:t>вести  -</a:t>
            </a:r>
            <a:r>
              <a:rPr lang="ru-RU" b="1" smtClean="0">
                <a:solidFill>
                  <a:schemeClr val="tx2"/>
                </a:solidFill>
              </a:rPr>
              <a:t>.</a:t>
            </a:r>
            <a:r>
              <a:rPr lang="ru-RU" b="1" dirty="0" smtClean="0">
                <a:solidFill>
                  <a:schemeClr val="tx2"/>
                </a:solidFill>
              </a:rPr>
              <a:t>1941</a:t>
            </a: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b="1" dirty="0" smtClean="0">
                <a:solidFill>
                  <a:schemeClr val="accent4">
                    <a:lumMod val="50000"/>
                  </a:schemeClr>
                </a:solidFill>
              </a:rPr>
              <a:t>Аксенов Василий Мануилович</a:t>
            </a:r>
            <a:endParaRPr lang="ru-RU" altLang="ru-RU" dirty="0" smtClean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39552" y="2132856"/>
            <a:ext cx="8229600" cy="4525963"/>
          </a:xfrm>
        </p:spPr>
        <p:txBody>
          <a:bodyPr/>
          <a:lstStyle/>
          <a:p>
            <a:r>
              <a:rPr lang="ru-RU" sz="3600" b="1" u="sng" dirty="0" smtClean="0"/>
              <a:t>Год рождения </a:t>
            </a:r>
            <a:r>
              <a:rPr lang="ru-RU" sz="4000" b="1" dirty="0" smtClean="0"/>
              <a:t>- 1913  Ростовская обл., Литвиновский р-н, Рудаковский с/с, х. Рудаков</a:t>
            </a:r>
          </a:p>
          <a:p>
            <a:r>
              <a:rPr lang="ru-RU" sz="3600" b="1" u="sng" dirty="0" smtClean="0"/>
              <a:t>Дата призыва </a:t>
            </a:r>
            <a:r>
              <a:rPr lang="ru-RU" sz="4000" b="1" dirty="0" smtClean="0"/>
              <a:t>- 24.06.1941г.</a:t>
            </a:r>
            <a:endParaRPr lang="ru-RU" sz="4000" b="1" dirty="0"/>
          </a:p>
          <a:p>
            <a:r>
              <a:rPr lang="ru-RU" sz="3600" b="1" u="sng" dirty="0" smtClean="0"/>
              <a:t>Воинское звание</a:t>
            </a:r>
            <a:r>
              <a:rPr lang="ru-RU" sz="4000" b="1" dirty="0" smtClean="0"/>
              <a:t> - красноармеец</a:t>
            </a:r>
            <a:endParaRPr lang="ru-RU" sz="4000" b="1" dirty="0"/>
          </a:p>
          <a:p>
            <a:r>
              <a:rPr lang="ru-RU" sz="3600" b="1" u="sng" dirty="0" smtClean="0"/>
              <a:t>Пропал </a:t>
            </a:r>
            <a:r>
              <a:rPr lang="ru-RU" sz="3600" b="1" u="sng" dirty="0"/>
              <a:t>без </a:t>
            </a:r>
            <a:r>
              <a:rPr lang="ru-RU" sz="3600" b="1" u="sng" dirty="0" smtClean="0"/>
              <a:t>вести </a:t>
            </a:r>
            <a:r>
              <a:rPr lang="ru-RU" sz="4000" b="1" u="sng" dirty="0" smtClean="0"/>
              <a:t>- 10.1943г.</a:t>
            </a:r>
          </a:p>
          <a:p>
            <a:pPr marL="0" indent="0"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71472" y="428604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altLang="ru-RU" sz="5400" b="1" dirty="0" smtClean="0">
                <a:solidFill>
                  <a:schemeClr val="accent4"/>
                </a:solidFill>
              </a:rPr>
              <a:t>Панин Иван Иванович</a:t>
            </a:r>
            <a:endParaRPr lang="ru-RU" altLang="ru-RU" sz="5400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71472" y="2143116"/>
            <a:ext cx="8229600" cy="4500594"/>
          </a:xfrm>
        </p:spPr>
        <p:txBody>
          <a:bodyPr/>
          <a:lstStyle/>
          <a:p>
            <a:r>
              <a:rPr lang="ru-RU" b="1" u="sng" dirty="0" smtClean="0">
                <a:solidFill>
                  <a:schemeClr val="tx2"/>
                </a:solidFill>
              </a:rPr>
              <a:t>Дата  рождения </a:t>
            </a:r>
            <a:r>
              <a:rPr lang="ru-RU" b="1" dirty="0" smtClean="0">
                <a:solidFill>
                  <a:schemeClr val="tx2"/>
                </a:solidFill>
              </a:rPr>
              <a:t>– 1911, Ростовская обл.,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р-н,  х. Рудаков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Дата и место призыва </a:t>
            </a:r>
            <a:r>
              <a:rPr lang="ru-RU" b="1" dirty="0" smtClean="0">
                <a:solidFill>
                  <a:schemeClr val="tx2"/>
                </a:solidFill>
              </a:rPr>
              <a:t> -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РВК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Последнее место службы</a:t>
            </a:r>
            <a:r>
              <a:rPr lang="ru-RU" b="1" dirty="0" smtClean="0">
                <a:solidFill>
                  <a:schemeClr val="tx2"/>
                </a:solidFill>
              </a:rPr>
              <a:t> – штаб 395 </a:t>
            </a:r>
            <a:r>
              <a:rPr lang="ru-RU" b="1" dirty="0" err="1" smtClean="0">
                <a:solidFill>
                  <a:schemeClr val="tx2"/>
                </a:solidFill>
              </a:rPr>
              <a:t>сд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сержант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Пропал без вести -  22.07.1942 г. Ростов-на-Дону</a:t>
            </a: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00034" y="642918"/>
            <a:ext cx="8643966" cy="861816"/>
          </a:xfrm>
        </p:spPr>
        <p:txBody>
          <a:bodyPr>
            <a:normAutofit fontScale="90000"/>
          </a:bodyPr>
          <a:lstStyle/>
          <a:p>
            <a:r>
              <a:rPr lang="ru-RU" altLang="ru-RU" sz="5400" b="1" dirty="0" smtClean="0">
                <a:solidFill>
                  <a:schemeClr val="accent4"/>
                </a:solidFill>
              </a:rPr>
              <a:t>Петров Тимофей Трофимович</a:t>
            </a:r>
            <a:endParaRPr lang="ru-RU" altLang="ru-RU" sz="5400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71472" y="2143116"/>
            <a:ext cx="8229600" cy="4500594"/>
          </a:xfrm>
        </p:spPr>
        <p:txBody>
          <a:bodyPr/>
          <a:lstStyle/>
          <a:p>
            <a:r>
              <a:rPr lang="ru-RU" b="1" u="sng" dirty="0" smtClean="0">
                <a:solidFill>
                  <a:schemeClr val="tx2"/>
                </a:solidFill>
              </a:rPr>
              <a:t>Дата  рождения </a:t>
            </a:r>
            <a:r>
              <a:rPr lang="ru-RU" b="1" dirty="0" smtClean="0">
                <a:solidFill>
                  <a:schemeClr val="tx2"/>
                </a:solidFill>
              </a:rPr>
              <a:t>– 1913, Ростовская обл.,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р-н,  х. Ленин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Дата и место призыва </a:t>
            </a:r>
            <a:r>
              <a:rPr lang="ru-RU" b="1" dirty="0" smtClean="0">
                <a:solidFill>
                  <a:schemeClr val="tx2"/>
                </a:solidFill>
              </a:rPr>
              <a:t> - 24.06.1941,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РВК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Последнее место службы</a:t>
            </a:r>
            <a:r>
              <a:rPr lang="ru-RU" b="1" dirty="0" smtClean="0">
                <a:solidFill>
                  <a:schemeClr val="tx2"/>
                </a:solidFill>
              </a:rPr>
              <a:t> – 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красноармеец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Пропал без вести -  1941</a:t>
            </a: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00034" y="571480"/>
            <a:ext cx="8229600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5400" b="1" dirty="0" smtClean="0">
                <a:solidFill>
                  <a:schemeClr val="accent4"/>
                </a:solidFill>
              </a:rPr>
              <a:t>Петров Федор  Гаврилович</a:t>
            </a:r>
            <a:endParaRPr lang="ru-RU" altLang="ru-RU" sz="5400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71472" y="2143116"/>
            <a:ext cx="8229600" cy="4500594"/>
          </a:xfrm>
        </p:spPr>
        <p:txBody>
          <a:bodyPr/>
          <a:lstStyle/>
          <a:p>
            <a:r>
              <a:rPr lang="ru-RU" b="1" u="sng" dirty="0" smtClean="0">
                <a:solidFill>
                  <a:schemeClr val="tx2"/>
                </a:solidFill>
              </a:rPr>
              <a:t>Дата  рождения </a:t>
            </a:r>
            <a:r>
              <a:rPr lang="ru-RU" b="1" dirty="0" smtClean="0">
                <a:solidFill>
                  <a:schemeClr val="tx2"/>
                </a:solidFill>
              </a:rPr>
              <a:t>– 1903, Ростовская обл.,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р-н,  х. Алексеевка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Дата и место призыва </a:t>
            </a:r>
            <a:r>
              <a:rPr lang="ru-RU" b="1" dirty="0" smtClean="0">
                <a:solidFill>
                  <a:schemeClr val="tx2"/>
                </a:solidFill>
              </a:rPr>
              <a:t> - 10.1941,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РВК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Последнее место службы</a:t>
            </a:r>
            <a:r>
              <a:rPr lang="ru-RU" b="1" dirty="0" smtClean="0">
                <a:solidFill>
                  <a:schemeClr val="tx2"/>
                </a:solidFill>
              </a:rPr>
              <a:t> – 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красноармеец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Пропал без вести -  05.1943</a:t>
            </a: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00034" y="500042"/>
            <a:ext cx="8229600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5400" b="1" dirty="0" smtClean="0">
                <a:solidFill>
                  <a:schemeClr val="accent4"/>
                </a:solidFill>
              </a:rPr>
              <a:t>Пивоваров Филипп Александрович</a:t>
            </a:r>
            <a:endParaRPr lang="ru-RU" altLang="ru-RU" sz="5400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71472" y="2143116"/>
            <a:ext cx="8229600" cy="4500594"/>
          </a:xfrm>
        </p:spPr>
        <p:txBody>
          <a:bodyPr/>
          <a:lstStyle/>
          <a:p>
            <a:r>
              <a:rPr lang="ru-RU" b="1" u="sng" dirty="0" smtClean="0">
                <a:solidFill>
                  <a:schemeClr val="tx2"/>
                </a:solidFill>
              </a:rPr>
              <a:t>Дата  рождения </a:t>
            </a:r>
            <a:r>
              <a:rPr lang="ru-RU" b="1" dirty="0" smtClean="0">
                <a:solidFill>
                  <a:schemeClr val="tx2"/>
                </a:solidFill>
              </a:rPr>
              <a:t>– 1903, Ростовская обл.,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р-н,  х. Алексеевка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Дата и место призыва </a:t>
            </a:r>
            <a:r>
              <a:rPr lang="ru-RU" b="1" dirty="0" smtClean="0">
                <a:solidFill>
                  <a:schemeClr val="tx2"/>
                </a:solidFill>
              </a:rPr>
              <a:t> -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РВК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Последнее место службы</a:t>
            </a:r>
            <a:r>
              <a:rPr lang="ru-RU" b="1" dirty="0" smtClean="0">
                <a:solidFill>
                  <a:schemeClr val="tx2"/>
                </a:solidFill>
              </a:rPr>
              <a:t> – 304 </a:t>
            </a:r>
            <a:r>
              <a:rPr lang="ru-RU" b="1" dirty="0" err="1" smtClean="0">
                <a:solidFill>
                  <a:schemeClr val="tx2"/>
                </a:solidFill>
              </a:rPr>
              <a:t>сд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красноармеец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Убит -  21.11.1942 Волгоградская обл., х. </a:t>
            </a:r>
            <a:r>
              <a:rPr lang="ru-RU" b="1" u="sng" dirty="0" err="1" smtClean="0">
                <a:solidFill>
                  <a:schemeClr val="tx2"/>
                </a:solidFill>
              </a:rPr>
              <a:t>Мелоклетский</a:t>
            </a:r>
            <a:endParaRPr lang="ru-RU" b="1" u="sng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00034" y="357166"/>
            <a:ext cx="8229600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5400" b="1" dirty="0" smtClean="0">
                <a:solidFill>
                  <a:schemeClr val="accent4"/>
                </a:solidFill>
              </a:rPr>
              <a:t>Пигарев Владимир Тимофеевич</a:t>
            </a:r>
            <a:endParaRPr lang="ru-RU" altLang="ru-RU" sz="5400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71472" y="2143116"/>
            <a:ext cx="8229600" cy="4500594"/>
          </a:xfrm>
        </p:spPr>
        <p:txBody>
          <a:bodyPr>
            <a:normAutofit lnSpcReduction="10000"/>
          </a:bodyPr>
          <a:lstStyle/>
          <a:p>
            <a:r>
              <a:rPr lang="ru-RU" b="1" u="sng" dirty="0" smtClean="0">
                <a:solidFill>
                  <a:schemeClr val="tx2"/>
                </a:solidFill>
              </a:rPr>
              <a:t>Дата  рождения </a:t>
            </a:r>
            <a:r>
              <a:rPr lang="ru-RU" b="1" dirty="0" smtClean="0">
                <a:solidFill>
                  <a:schemeClr val="tx2"/>
                </a:solidFill>
              </a:rPr>
              <a:t>– 1910, Ростовская обл.,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р-н,  х. Ленин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Дата и место призыва </a:t>
            </a:r>
            <a:r>
              <a:rPr lang="ru-RU" b="1" dirty="0" smtClean="0">
                <a:solidFill>
                  <a:schemeClr val="tx2"/>
                </a:solidFill>
              </a:rPr>
              <a:t> -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РВК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сержант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Убит – 08.03.1942 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Похоронен  - Ростовская область, </a:t>
            </a:r>
            <a:r>
              <a:rPr lang="ru-RU" b="1" u="sng" dirty="0" err="1" smtClean="0">
                <a:solidFill>
                  <a:schemeClr val="tx2"/>
                </a:solidFill>
              </a:rPr>
              <a:t>Неклиновский</a:t>
            </a:r>
            <a:r>
              <a:rPr lang="ru-RU" b="1" u="sng" dirty="0" smtClean="0">
                <a:solidFill>
                  <a:schemeClr val="tx2"/>
                </a:solidFill>
              </a:rPr>
              <a:t> р-н, </a:t>
            </a:r>
            <a:r>
              <a:rPr lang="ru-RU" b="1" u="sng" dirty="0" err="1" smtClean="0">
                <a:solidFill>
                  <a:schemeClr val="tx2"/>
                </a:solidFill>
              </a:rPr>
              <a:t>х.Любовка</a:t>
            </a:r>
            <a:r>
              <a:rPr lang="ru-RU" b="1" u="sng" dirty="0" smtClean="0">
                <a:solidFill>
                  <a:schemeClr val="tx2"/>
                </a:solidFill>
              </a:rPr>
              <a:t>, ул. </a:t>
            </a:r>
            <a:r>
              <a:rPr lang="ru-RU" b="1" u="sng" dirty="0" err="1" smtClean="0">
                <a:solidFill>
                  <a:schemeClr val="tx2"/>
                </a:solidFill>
              </a:rPr>
              <a:t>Красносельская</a:t>
            </a:r>
            <a:endParaRPr lang="ru-RU" b="1" u="sng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00034" y="428604"/>
            <a:ext cx="8229600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5400" b="1" dirty="0" smtClean="0">
                <a:solidFill>
                  <a:schemeClr val="accent4"/>
                </a:solidFill>
              </a:rPr>
              <a:t>Пигарев Владимир Тимофеевич</a:t>
            </a:r>
            <a:endParaRPr lang="ru-RU" altLang="ru-RU" sz="5400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71472" y="2143116"/>
            <a:ext cx="8229600" cy="4500594"/>
          </a:xfrm>
        </p:spPr>
        <p:txBody>
          <a:bodyPr/>
          <a:lstStyle/>
          <a:p>
            <a:r>
              <a:rPr lang="ru-RU" b="1" u="sng" dirty="0" smtClean="0">
                <a:solidFill>
                  <a:schemeClr val="tx2"/>
                </a:solidFill>
              </a:rPr>
              <a:t>Дата  рождения </a:t>
            </a:r>
            <a:r>
              <a:rPr lang="ru-RU" b="1" dirty="0" smtClean="0">
                <a:solidFill>
                  <a:schemeClr val="tx2"/>
                </a:solidFill>
              </a:rPr>
              <a:t>– 1908, Ростовская обл.,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р-н,  х. Ленин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Дата и место призыва </a:t>
            </a:r>
            <a:r>
              <a:rPr lang="ru-RU" b="1" dirty="0" smtClean="0">
                <a:solidFill>
                  <a:schemeClr val="tx2"/>
                </a:solidFill>
              </a:rPr>
              <a:t> -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РВК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Последнее место службы</a:t>
            </a:r>
            <a:r>
              <a:rPr lang="ru-RU" b="1" dirty="0" smtClean="0">
                <a:solidFill>
                  <a:schemeClr val="tx2"/>
                </a:solidFill>
              </a:rPr>
              <a:t> –  71Гв. </a:t>
            </a:r>
            <a:r>
              <a:rPr lang="ru-RU" b="1" dirty="0" err="1" smtClean="0">
                <a:solidFill>
                  <a:schemeClr val="tx2"/>
                </a:solidFill>
              </a:rPr>
              <a:t>сд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</a:t>
            </a:r>
            <a:r>
              <a:rPr lang="ru-RU" b="1" dirty="0" err="1" smtClean="0">
                <a:solidFill>
                  <a:schemeClr val="tx2"/>
                </a:solidFill>
              </a:rPr>
              <a:t>гв</a:t>
            </a:r>
            <a:r>
              <a:rPr lang="ru-RU" b="1" dirty="0" smtClean="0">
                <a:solidFill>
                  <a:schemeClr val="tx2"/>
                </a:solidFill>
              </a:rPr>
              <a:t>. рядовой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Убит – 19.11.1943</a:t>
            </a: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00034" y="500042"/>
            <a:ext cx="8229600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5400" b="1" dirty="0" smtClean="0">
                <a:solidFill>
                  <a:schemeClr val="accent4"/>
                </a:solidFill>
              </a:rPr>
              <a:t>Пигарев </a:t>
            </a:r>
            <a:r>
              <a:rPr lang="ru-RU" altLang="ru-RU" sz="5400" b="1" dirty="0" err="1" smtClean="0">
                <a:solidFill>
                  <a:schemeClr val="accent4"/>
                </a:solidFill>
              </a:rPr>
              <a:t>Евстегней</a:t>
            </a:r>
            <a:r>
              <a:rPr lang="ru-RU" altLang="ru-RU" sz="5400" b="1" dirty="0" smtClean="0">
                <a:solidFill>
                  <a:schemeClr val="accent4"/>
                </a:solidFill>
              </a:rPr>
              <a:t> Семенович</a:t>
            </a:r>
            <a:endParaRPr lang="ru-RU" altLang="ru-RU" sz="5400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71472" y="2143116"/>
            <a:ext cx="8229600" cy="4500594"/>
          </a:xfrm>
        </p:spPr>
        <p:txBody>
          <a:bodyPr/>
          <a:lstStyle/>
          <a:p>
            <a:r>
              <a:rPr lang="ru-RU" b="1" u="sng" dirty="0" smtClean="0">
                <a:solidFill>
                  <a:schemeClr val="tx2"/>
                </a:solidFill>
              </a:rPr>
              <a:t>Дата  рождения </a:t>
            </a:r>
            <a:r>
              <a:rPr lang="ru-RU" b="1" dirty="0" smtClean="0">
                <a:solidFill>
                  <a:schemeClr val="tx2"/>
                </a:solidFill>
              </a:rPr>
              <a:t>– 1896, Ростовская обл.,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р-н,  х. Ленин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Дата и место призыва </a:t>
            </a:r>
            <a:r>
              <a:rPr lang="ru-RU" b="1" dirty="0" smtClean="0">
                <a:solidFill>
                  <a:schemeClr val="tx2"/>
                </a:solidFill>
              </a:rPr>
              <a:t> - 14.01.1942г.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РВК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 - красноармеец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Пропал без вести – </a:t>
            </a:r>
            <a:r>
              <a:rPr lang="ru-RU" b="1" dirty="0" smtClean="0">
                <a:solidFill>
                  <a:schemeClr val="tx2"/>
                </a:solidFill>
              </a:rPr>
              <a:t>05.1943</a:t>
            </a: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71472" y="571480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altLang="ru-RU" sz="5400" b="1" dirty="0" smtClean="0">
                <a:solidFill>
                  <a:schemeClr val="accent4"/>
                </a:solidFill>
              </a:rPr>
              <a:t>Пискунов Андрей Иванович</a:t>
            </a:r>
            <a:endParaRPr lang="ru-RU" altLang="ru-RU" sz="5400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71472" y="2143116"/>
            <a:ext cx="8229600" cy="4500594"/>
          </a:xfrm>
        </p:spPr>
        <p:txBody>
          <a:bodyPr/>
          <a:lstStyle/>
          <a:p>
            <a:r>
              <a:rPr lang="ru-RU" b="1" u="sng" dirty="0" smtClean="0">
                <a:solidFill>
                  <a:schemeClr val="tx2"/>
                </a:solidFill>
              </a:rPr>
              <a:t>Дата  рождения </a:t>
            </a:r>
            <a:r>
              <a:rPr lang="ru-RU" b="1" dirty="0" smtClean="0">
                <a:solidFill>
                  <a:schemeClr val="tx2"/>
                </a:solidFill>
              </a:rPr>
              <a:t>– 1908, Ростовская обл.,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р-н,  х. Ленин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Дата и место призыва </a:t>
            </a:r>
            <a:r>
              <a:rPr lang="ru-RU" b="1" dirty="0" smtClean="0">
                <a:solidFill>
                  <a:schemeClr val="tx2"/>
                </a:solidFill>
              </a:rPr>
              <a:t> - 20.05.1941,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РВК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Последнее место службы</a:t>
            </a:r>
            <a:r>
              <a:rPr lang="ru-RU" b="1" dirty="0" smtClean="0">
                <a:solidFill>
                  <a:schemeClr val="tx2"/>
                </a:solidFill>
              </a:rPr>
              <a:t> – 51 </a:t>
            </a:r>
            <a:r>
              <a:rPr lang="ru-RU" b="1" dirty="0" err="1" smtClean="0">
                <a:solidFill>
                  <a:schemeClr val="tx2"/>
                </a:solidFill>
              </a:rPr>
              <a:t>Арм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Пропал без вести -  03. 1943</a:t>
            </a: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00034" y="500042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altLang="ru-RU" sz="5400" b="1" dirty="0" smtClean="0">
                <a:solidFill>
                  <a:schemeClr val="accent4"/>
                </a:solidFill>
              </a:rPr>
              <a:t>Пискунов Антон  Иванович</a:t>
            </a:r>
            <a:endParaRPr lang="ru-RU" altLang="ru-RU" sz="5400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71472" y="2143116"/>
            <a:ext cx="8229600" cy="4500594"/>
          </a:xfrm>
        </p:spPr>
        <p:txBody>
          <a:bodyPr/>
          <a:lstStyle/>
          <a:p>
            <a:r>
              <a:rPr lang="ru-RU" b="1" u="sng" dirty="0" smtClean="0">
                <a:solidFill>
                  <a:schemeClr val="tx2"/>
                </a:solidFill>
              </a:rPr>
              <a:t>Дата  рождения </a:t>
            </a:r>
            <a:r>
              <a:rPr lang="ru-RU" b="1" dirty="0" smtClean="0">
                <a:solidFill>
                  <a:schemeClr val="tx2"/>
                </a:solidFill>
              </a:rPr>
              <a:t>– 1905, Ростовская обл.,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р-н,  х. Ленин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Дата и место призыва </a:t>
            </a:r>
            <a:r>
              <a:rPr lang="ru-RU" b="1" dirty="0" smtClean="0">
                <a:solidFill>
                  <a:schemeClr val="tx2"/>
                </a:solidFill>
              </a:rPr>
              <a:t> -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РВК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Последнее место службы</a:t>
            </a:r>
            <a:r>
              <a:rPr lang="ru-RU" b="1" dirty="0" smtClean="0">
                <a:solidFill>
                  <a:schemeClr val="tx2"/>
                </a:solidFill>
              </a:rPr>
              <a:t> – 51 </a:t>
            </a:r>
            <a:r>
              <a:rPr lang="ru-RU" b="1" dirty="0" err="1" smtClean="0">
                <a:solidFill>
                  <a:schemeClr val="tx2"/>
                </a:solidFill>
              </a:rPr>
              <a:t>арм</a:t>
            </a:r>
            <a:r>
              <a:rPr lang="ru-RU" b="1" dirty="0" smtClean="0">
                <a:solidFill>
                  <a:schemeClr val="tx2"/>
                </a:solidFill>
              </a:rPr>
              <a:t>.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красноармеец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Пропал без вести -  03.11.1941</a:t>
            </a: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00034" y="500042"/>
            <a:ext cx="8229600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5400" b="1" dirty="0" err="1" smtClean="0">
                <a:solidFill>
                  <a:schemeClr val="accent4"/>
                </a:solidFill>
              </a:rPr>
              <a:t>Письменский</a:t>
            </a:r>
            <a:r>
              <a:rPr lang="ru-RU" altLang="ru-RU" sz="5400" b="1" dirty="0" smtClean="0">
                <a:solidFill>
                  <a:schemeClr val="accent4"/>
                </a:solidFill>
              </a:rPr>
              <a:t> Павел Алексеевич</a:t>
            </a:r>
            <a:endParaRPr lang="ru-RU" altLang="ru-RU" sz="5400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00034" y="1928802"/>
            <a:ext cx="8229600" cy="4500594"/>
          </a:xfrm>
        </p:spPr>
        <p:txBody>
          <a:bodyPr/>
          <a:lstStyle/>
          <a:p>
            <a:r>
              <a:rPr lang="ru-RU" b="1" u="sng" dirty="0" smtClean="0">
                <a:solidFill>
                  <a:schemeClr val="tx2"/>
                </a:solidFill>
              </a:rPr>
              <a:t>Дата  рождения </a:t>
            </a:r>
            <a:r>
              <a:rPr lang="ru-RU" b="1" dirty="0" smtClean="0">
                <a:solidFill>
                  <a:schemeClr val="tx2"/>
                </a:solidFill>
              </a:rPr>
              <a:t>– 1908, Ростовская обл.,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р-н,  х. Рудаков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Дата и место призыва </a:t>
            </a:r>
            <a:r>
              <a:rPr lang="ru-RU" b="1" dirty="0" smtClean="0">
                <a:solidFill>
                  <a:schemeClr val="tx2"/>
                </a:solidFill>
              </a:rPr>
              <a:t> - 1939,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РВК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Последнее место службы</a:t>
            </a:r>
            <a:r>
              <a:rPr lang="ru-RU" b="1" dirty="0" smtClean="0">
                <a:solidFill>
                  <a:schemeClr val="tx2"/>
                </a:solidFill>
              </a:rPr>
              <a:t> – 82 </a:t>
            </a:r>
            <a:r>
              <a:rPr lang="ru-RU" b="1" dirty="0" err="1" smtClean="0">
                <a:solidFill>
                  <a:schemeClr val="tx2"/>
                </a:solidFill>
              </a:rPr>
              <a:t>Гв</a:t>
            </a:r>
            <a:r>
              <a:rPr lang="ru-RU" b="1" dirty="0" smtClean="0">
                <a:solidFill>
                  <a:schemeClr val="tx2"/>
                </a:solidFill>
              </a:rPr>
              <a:t>. </a:t>
            </a:r>
            <a:r>
              <a:rPr lang="ru-RU" b="1" dirty="0" err="1" smtClean="0">
                <a:solidFill>
                  <a:schemeClr val="tx2"/>
                </a:solidFill>
              </a:rPr>
              <a:t>сд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красноармеец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Убит – 14.01.1945, Польша, </a:t>
            </a:r>
            <a:r>
              <a:rPr lang="ru-RU" b="1" u="sng" dirty="0" err="1" smtClean="0">
                <a:solidFill>
                  <a:schemeClr val="tx2"/>
                </a:solidFill>
              </a:rPr>
              <a:t>Келецкое</a:t>
            </a:r>
            <a:r>
              <a:rPr lang="ru-RU" b="1" u="sng" dirty="0" smtClean="0">
                <a:solidFill>
                  <a:schemeClr val="tx2"/>
                </a:solidFill>
              </a:rPr>
              <a:t> воевод., д.Косно</a:t>
            </a: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357158" y="428604"/>
            <a:ext cx="8229600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b="1" dirty="0" smtClean="0">
                <a:solidFill>
                  <a:schemeClr val="accent4"/>
                </a:solidFill>
              </a:rPr>
              <a:t>Аксенов Григорий Михайлович</a:t>
            </a:r>
            <a:endParaRPr lang="ru-RU" altLang="ru-RU" sz="5400" dirty="0" smtClean="0">
              <a:solidFill>
                <a:schemeClr val="accent4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00034" y="1928802"/>
            <a:ext cx="8229600" cy="4525963"/>
          </a:xfrm>
        </p:spPr>
        <p:txBody>
          <a:bodyPr/>
          <a:lstStyle/>
          <a:p>
            <a:r>
              <a:rPr lang="ru-RU" b="1" u="sng" dirty="0" smtClean="0">
                <a:solidFill>
                  <a:schemeClr val="tx2"/>
                </a:solidFill>
              </a:rPr>
              <a:t>Год рождения </a:t>
            </a:r>
            <a:r>
              <a:rPr lang="ru-RU" b="1" dirty="0" smtClean="0">
                <a:solidFill>
                  <a:schemeClr val="tx2"/>
                </a:solidFill>
              </a:rPr>
              <a:t>- 1916  Ростовская обл., Литвиновский р-н, Рудаковский с/с, </a:t>
            </a:r>
          </a:p>
          <a:p>
            <a:pPr>
              <a:buNone/>
            </a:pPr>
            <a:r>
              <a:rPr lang="ru-RU" b="1" dirty="0" smtClean="0">
                <a:solidFill>
                  <a:schemeClr val="tx2"/>
                </a:solidFill>
              </a:rPr>
              <a:t>    х. Рудаков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Последнее место службы </a:t>
            </a:r>
            <a:r>
              <a:rPr lang="ru-RU" b="1" dirty="0" smtClean="0">
                <a:solidFill>
                  <a:schemeClr val="tx2"/>
                </a:solidFill>
              </a:rPr>
              <a:t>– 72 СД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Дата призыва </a:t>
            </a:r>
            <a:r>
              <a:rPr lang="ru-RU" b="1" dirty="0" smtClean="0">
                <a:solidFill>
                  <a:schemeClr val="tx2"/>
                </a:solidFill>
              </a:rPr>
              <a:t>- 26.06.1941г.</a:t>
            </a:r>
            <a:endParaRPr lang="ru-RU" b="1" dirty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Воинское звание</a:t>
            </a:r>
            <a:r>
              <a:rPr lang="ru-RU" b="1" dirty="0" smtClean="0">
                <a:solidFill>
                  <a:schemeClr val="tx2"/>
                </a:solidFill>
              </a:rPr>
              <a:t> - капитан</a:t>
            </a:r>
            <a:endParaRPr lang="ru-RU" b="1" dirty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Убит </a:t>
            </a:r>
            <a:r>
              <a:rPr lang="ru-RU" b="1" dirty="0" smtClean="0">
                <a:solidFill>
                  <a:schemeClr val="tx2"/>
                </a:solidFill>
              </a:rPr>
              <a:t>- 30.07.1944г. Эстония, Вируский уезд, д. Вадава</a:t>
            </a:r>
          </a:p>
          <a:p>
            <a:pPr marL="0" indent="0"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00034" y="500042"/>
            <a:ext cx="8229600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5400" dirty="0" smtClean="0">
                <a:solidFill>
                  <a:schemeClr val="accent4"/>
                </a:solidFill>
              </a:rPr>
              <a:t>Пономарев Михаил Яковлевич</a:t>
            </a:r>
            <a:endParaRPr lang="ru-RU" altLang="ru-RU" sz="5400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00034" y="1928802"/>
            <a:ext cx="8229600" cy="4500594"/>
          </a:xfrm>
        </p:spPr>
        <p:txBody>
          <a:bodyPr>
            <a:normAutofit/>
          </a:bodyPr>
          <a:lstStyle/>
          <a:p>
            <a:r>
              <a:rPr lang="ru-RU" b="1" u="sng" dirty="0" smtClean="0">
                <a:solidFill>
                  <a:schemeClr val="tx2"/>
                </a:solidFill>
              </a:rPr>
              <a:t>Дата  рождения </a:t>
            </a:r>
            <a:r>
              <a:rPr lang="ru-RU" b="1" dirty="0" smtClean="0">
                <a:solidFill>
                  <a:schemeClr val="tx2"/>
                </a:solidFill>
              </a:rPr>
              <a:t>– 1916, Ростовская обл.,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р-н,  х. Ленин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Дата и место призыва </a:t>
            </a:r>
            <a:r>
              <a:rPr lang="ru-RU" b="1" dirty="0" smtClean="0">
                <a:solidFill>
                  <a:schemeClr val="tx2"/>
                </a:solidFill>
              </a:rPr>
              <a:t> -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РВК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Последнее место службы</a:t>
            </a:r>
            <a:r>
              <a:rPr lang="ru-RU" b="1" dirty="0" smtClean="0">
                <a:solidFill>
                  <a:schemeClr val="tx2"/>
                </a:solidFill>
              </a:rPr>
              <a:t> – 4 </a:t>
            </a:r>
            <a:r>
              <a:rPr lang="ru-RU" b="1" dirty="0" err="1" smtClean="0">
                <a:solidFill>
                  <a:schemeClr val="tx2"/>
                </a:solidFill>
              </a:rPr>
              <a:t>Гв</a:t>
            </a:r>
            <a:r>
              <a:rPr lang="ru-RU" b="1" dirty="0" smtClean="0">
                <a:solidFill>
                  <a:schemeClr val="tx2"/>
                </a:solidFill>
              </a:rPr>
              <a:t>. мотострелковая бригада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</a:t>
            </a:r>
            <a:r>
              <a:rPr lang="ru-RU" b="1" dirty="0" err="1" smtClean="0">
                <a:solidFill>
                  <a:schemeClr val="tx2"/>
                </a:solidFill>
              </a:rPr>
              <a:t>гв</a:t>
            </a:r>
            <a:r>
              <a:rPr lang="ru-RU" b="1" dirty="0" smtClean="0">
                <a:solidFill>
                  <a:schemeClr val="tx2"/>
                </a:solidFill>
              </a:rPr>
              <a:t>. сержант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Убит </a:t>
            </a:r>
            <a:r>
              <a:rPr lang="ru-RU" b="1" u="sng" smtClean="0">
                <a:solidFill>
                  <a:schemeClr val="tx2"/>
                </a:solidFill>
              </a:rPr>
              <a:t>– 22.07.1943</a:t>
            </a:r>
            <a:endParaRPr lang="ru-RU" b="1" u="sng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71472" y="571480"/>
            <a:ext cx="8229600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5400" b="1" dirty="0" smtClean="0">
                <a:solidFill>
                  <a:schemeClr val="accent4"/>
                </a:solidFill>
              </a:rPr>
              <a:t>Попов Алексей Иосифович</a:t>
            </a:r>
            <a:endParaRPr lang="ru-RU" altLang="ru-RU" sz="5400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00034" y="1928802"/>
            <a:ext cx="8229600" cy="4500594"/>
          </a:xfrm>
        </p:spPr>
        <p:txBody>
          <a:bodyPr/>
          <a:lstStyle/>
          <a:p>
            <a:r>
              <a:rPr lang="ru-RU" b="1" u="sng" dirty="0" smtClean="0">
                <a:solidFill>
                  <a:schemeClr val="tx2"/>
                </a:solidFill>
              </a:rPr>
              <a:t>Дата  рождения </a:t>
            </a:r>
            <a:r>
              <a:rPr lang="ru-RU" b="1" dirty="0" smtClean="0">
                <a:solidFill>
                  <a:schemeClr val="tx2"/>
                </a:solidFill>
              </a:rPr>
              <a:t>– 1920, Ростовская обл.,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р-н,  х. Ленин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Дата и место призыва </a:t>
            </a:r>
            <a:r>
              <a:rPr lang="ru-RU" b="1" dirty="0" smtClean="0">
                <a:solidFill>
                  <a:schemeClr val="tx2"/>
                </a:solidFill>
              </a:rPr>
              <a:t> -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РВК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Последнее место службы – 33ОБТБ</a:t>
            </a:r>
            <a:endParaRPr lang="ru-RU" b="1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красноармеец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Умер от ран 07.04.1942года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501ППГ</a:t>
            </a: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71472" y="642918"/>
            <a:ext cx="8229600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5400" b="1" dirty="0" smtClean="0">
                <a:solidFill>
                  <a:schemeClr val="accent4"/>
                </a:solidFill>
              </a:rPr>
              <a:t>Попов Андрей Федорович</a:t>
            </a:r>
            <a:endParaRPr lang="ru-RU" altLang="ru-RU" sz="5400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00034" y="1928802"/>
            <a:ext cx="8229600" cy="4500594"/>
          </a:xfrm>
        </p:spPr>
        <p:txBody>
          <a:bodyPr/>
          <a:lstStyle/>
          <a:p>
            <a:r>
              <a:rPr lang="ru-RU" b="1" u="sng" dirty="0" smtClean="0">
                <a:solidFill>
                  <a:schemeClr val="tx2"/>
                </a:solidFill>
              </a:rPr>
              <a:t>Дата  рождения </a:t>
            </a:r>
            <a:r>
              <a:rPr lang="ru-RU" b="1" dirty="0" smtClean="0">
                <a:solidFill>
                  <a:schemeClr val="tx2"/>
                </a:solidFill>
              </a:rPr>
              <a:t>– 1912, Ростовская обл.,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р-н,  х. Ленин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Дата и место призыва </a:t>
            </a:r>
            <a:r>
              <a:rPr lang="ru-RU" b="1" dirty="0" smtClean="0">
                <a:solidFill>
                  <a:schemeClr val="tx2"/>
                </a:solidFill>
              </a:rPr>
              <a:t> - 24.06.1941,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РВК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красноармеец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Пропал без вести в 1941году</a:t>
            </a: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428596" y="714356"/>
            <a:ext cx="8229600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5400" b="1" dirty="0" smtClean="0">
                <a:solidFill>
                  <a:schemeClr val="accent4"/>
                </a:solidFill>
              </a:rPr>
              <a:t>Попов Герасим Матвеевич</a:t>
            </a:r>
            <a:endParaRPr lang="ru-RU" altLang="ru-RU" sz="5400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00034" y="1928802"/>
            <a:ext cx="8229600" cy="4500594"/>
          </a:xfrm>
        </p:spPr>
        <p:txBody>
          <a:bodyPr/>
          <a:lstStyle/>
          <a:p>
            <a:r>
              <a:rPr lang="ru-RU" b="1" u="sng" dirty="0" smtClean="0">
                <a:solidFill>
                  <a:schemeClr val="tx2"/>
                </a:solidFill>
              </a:rPr>
              <a:t>Дата  рождения </a:t>
            </a:r>
            <a:r>
              <a:rPr lang="ru-RU" b="1" dirty="0" smtClean="0">
                <a:solidFill>
                  <a:schemeClr val="tx2"/>
                </a:solidFill>
              </a:rPr>
              <a:t>– 1897, Ростовская обл.,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р-н,  х. Ленин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Дата и место призыва </a:t>
            </a:r>
            <a:r>
              <a:rPr lang="ru-RU" b="1" dirty="0" smtClean="0">
                <a:solidFill>
                  <a:schemeClr val="tx2"/>
                </a:solidFill>
              </a:rPr>
              <a:t> - 16.11.1941,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РВК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красноармеец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Пропал без вести в мае 1944года</a:t>
            </a: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00034" y="928670"/>
            <a:ext cx="8229600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5400" b="1" dirty="0" smtClean="0">
                <a:solidFill>
                  <a:schemeClr val="accent4"/>
                </a:solidFill>
              </a:rPr>
              <a:t>Попов Иосиф Михайлович</a:t>
            </a:r>
            <a:endParaRPr lang="ru-RU" altLang="ru-RU" sz="5400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00034" y="1928802"/>
            <a:ext cx="8229600" cy="4500594"/>
          </a:xfrm>
        </p:spPr>
        <p:txBody>
          <a:bodyPr/>
          <a:lstStyle/>
          <a:p>
            <a:r>
              <a:rPr lang="ru-RU" b="1" u="sng" dirty="0" smtClean="0">
                <a:solidFill>
                  <a:schemeClr val="tx2"/>
                </a:solidFill>
              </a:rPr>
              <a:t>Дата  рождения </a:t>
            </a:r>
            <a:r>
              <a:rPr lang="ru-RU" b="1" dirty="0" smtClean="0">
                <a:solidFill>
                  <a:schemeClr val="tx2"/>
                </a:solidFill>
              </a:rPr>
              <a:t>– 1898, Ростовская обл.,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р-н,  х. Ленин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Дата и место призыва </a:t>
            </a:r>
            <a:r>
              <a:rPr lang="ru-RU" b="1" dirty="0" smtClean="0">
                <a:solidFill>
                  <a:schemeClr val="tx2"/>
                </a:solidFill>
              </a:rPr>
              <a:t> -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РВК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Последнее место службы </a:t>
            </a:r>
            <a:r>
              <a:rPr lang="ru-RU" b="1" dirty="0" smtClean="0">
                <a:solidFill>
                  <a:schemeClr val="tx2"/>
                </a:solidFill>
              </a:rPr>
              <a:t>– штаб 302 СД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красноармеец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Умер от ран </a:t>
            </a:r>
            <a:r>
              <a:rPr lang="ru-RU" b="1" dirty="0" smtClean="0">
                <a:solidFill>
                  <a:schemeClr val="tx2"/>
                </a:solidFill>
              </a:rPr>
              <a:t>- 28.08.1944года</a:t>
            </a: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71472" y="571480"/>
            <a:ext cx="8229600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5400" b="1" dirty="0" smtClean="0">
                <a:solidFill>
                  <a:schemeClr val="accent4"/>
                </a:solidFill>
              </a:rPr>
              <a:t>Попов Карп Федорович</a:t>
            </a:r>
            <a:endParaRPr lang="ru-RU" altLang="ru-RU" sz="5400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00034" y="1928802"/>
            <a:ext cx="8229600" cy="4500594"/>
          </a:xfrm>
        </p:spPr>
        <p:txBody>
          <a:bodyPr/>
          <a:lstStyle/>
          <a:p>
            <a:r>
              <a:rPr lang="ru-RU" b="1" u="sng" dirty="0" smtClean="0">
                <a:solidFill>
                  <a:schemeClr val="tx2"/>
                </a:solidFill>
              </a:rPr>
              <a:t>Дата  рождения </a:t>
            </a:r>
            <a:r>
              <a:rPr lang="ru-RU" b="1" dirty="0" smtClean="0">
                <a:solidFill>
                  <a:schemeClr val="tx2"/>
                </a:solidFill>
              </a:rPr>
              <a:t>– 1909, Ростовская обл.,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р-н,  х. Ленин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Дата и место призыва </a:t>
            </a:r>
            <a:r>
              <a:rPr lang="ru-RU" b="1" dirty="0" smtClean="0">
                <a:solidFill>
                  <a:schemeClr val="tx2"/>
                </a:solidFill>
              </a:rPr>
              <a:t> - 24.06.1941,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РВК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Последнее место службы </a:t>
            </a:r>
            <a:r>
              <a:rPr lang="ru-RU" b="1" dirty="0" smtClean="0">
                <a:solidFill>
                  <a:schemeClr val="tx2"/>
                </a:solidFill>
              </a:rPr>
              <a:t>– 380 СП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красноармеец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Пропал без вести  -  в октябре 1941года</a:t>
            </a: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00034" y="642918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altLang="ru-RU" sz="5400" dirty="0" smtClean="0">
                <a:solidFill>
                  <a:schemeClr val="accent4"/>
                </a:solidFill>
              </a:rPr>
              <a:t>Попов  Федор Никитович</a:t>
            </a:r>
            <a:endParaRPr lang="ru-RU" altLang="ru-RU" sz="5400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00034" y="1928802"/>
            <a:ext cx="8229600" cy="4500594"/>
          </a:xfrm>
        </p:spPr>
        <p:txBody>
          <a:bodyPr>
            <a:normAutofit/>
          </a:bodyPr>
          <a:lstStyle/>
          <a:p>
            <a:r>
              <a:rPr lang="ru-RU" b="1" u="sng" dirty="0" smtClean="0">
                <a:solidFill>
                  <a:schemeClr val="tx2"/>
                </a:solidFill>
              </a:rPr>
              <a:t>Дата  рождения </a:t>
            </a:r>
            <a:r>
              <a:rPr lang="ru-RU" b="1" dirty="0" smtClean="0">
                <a:solidFill>
                  <a:schemeClr val="tx2"/>
                </a:solidFill>
              </a:rPr>
              <a:t>– 1902, Ростовская обл.,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р-н,  х. Ленин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Дата и место призыва </a:t>
            </a:r>
            <a:r>
              <a:rPr lang="ru-RU" b="1" dirty="0" smtClean="0">
                <a:solidFill>
                  <a:schemeClr val="tx2"/>
                </a:solidFill>
              </a:rPr>
              <a:t> -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РВК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Последнее место службы</a:t>
            </a:r>
            <a:r>
              <a:rPr lang="ru-RU" b="1" dirty="0" smtClean="0">
                <a:solidFill>
                  <a:schemeClr val="tx2"/>
                </a:solidFill>
              </a:rPr>
              <a:t> – 244 СД. 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красноармеец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Убит – 08.09.1943</a:t>
            </a: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428596" y="571480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altLang="ru-RU" sz="5400" dirty="0" err="1" smtClean="0">
                <a:solidFill>
                  <a:schemeClr val="accent4"/>
                </a:solidFill>
              </a:rPr>
              <a:t>Похлебин</a:t>
            </a:r>
            <a:r>
              <a:rPr lang="ru-RU" altLang="ru-RU" sz="5400" dirty="0" smtClean="0">
                <a:solidFill>
                  <a:schemeClr val="accent4"/>
                </a:solidFill>
              </a:rPr>
              <a:t> Данил Васильевич</a:t>
            </a:r>
            <a:endParaRPr lang="ru-RU" altLang="ru-RU" sz="5400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00034" y="1928802"/>
            <a:ext cx="8229600" cy="4500594"/>
          </a:xfrm>
        </p:spPr>
        <p:txBody>
          <a:bodyPr>
            <a:normAutofit/>
          </a:bodyPr>
          <a:lstStyle/>
          <a:p>
            <a:r>
              <a:rPr lang="ru-RU" b="1" u="sng" dirty="0" smtClean="0">
                <a:solidFill>
                  <a:schemeClr val="tx2"/>
                </a:solidFill>
              </a:rPr>
              <a:t>Дата  рождения </a:t>
            </a:r>
            <a:r>
              <a:rPr lang="ru-RU" b="1" dirty="0" smtClean="0">
                <a:solidFill>
                  <a:schemeClr val="tx2"/>
                </a:solidFill>
              </a:rPr>
              <a:t>– 1905, Ростовская обл.,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р-н,  х. Ленин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Дата и место призыва </a:t>
            </a:r>
            <a:r>
              <a:rPr lang="ru-RU" b="1" dirty="0" smtClean="0">
                <a:solidFill>
                  <a:schemeClr val="tx2"/>
                </a:solidFill>
              </a:rPr>
              <a:t> - 08.1941,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РВК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красноармеец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Пропал без вести  - 10.1943</a:t>
            </a: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00034" y="500042"/>
            <a:ext cx="8229600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5400" dirty="0" smtClean="0">
                <a:solidFill>
                  <a:schemeClr val="accent4"/>
                </a:solidFill>
              </a:rPr>
              <a:t>Прасолов Матвей Стефанович</a:t>
            </a:r>
            <a:endParaRPr lang="ru-RU" altLang="ru-RU" sz="5400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00034" y="1928802"/>
            <a:ext cx="8229600" cy="4500594"/>
          </a:xfrm>
        </p:spPr>
        <p:txBody>
          <a:bodyPr>
            <a:normAutofit/>
          </a:bodyPr>
          <a:lstStyle/>
          <a:p>
            <a:r>
              <a:rPr lang="ru-RU" b="1" u="sng" dirty="0" smtClean="0">
                <a:solidFill>
                  <a:schemeClr val="tx2"/>
                </a:solidFill>
              </a:rPr>
              <a:t>Дата  рождения </a:t>
            </a:r>
            <a:r>
              <a:rPr lang="ru-RU" b="1" dirty="0" smtClean="0">
                <a:solidFill>
                  <a:schemeClr val="tx2"/>
                </a:solidFill>
              </a:rPr>
              <a:t>– 1906, Ростовская обл.,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р-н,  х. Ленин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Дата и место призыва </a:t>
            </a:r>
            <a:r>
              <a:rPr lang="ru-RU" b="1" dirty="0" smtClean="0">
                <a:solidFill>
                  <a:schemeClr val="tx2"/>
                </a:solidFill>
              </a:rPr>
              <a:t> - 15.07.1941,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РВК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красноармеец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Пропал без вести  - 03.1943</a:t>
            </a: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00034" y="642918"/>
            <a:ext cx="8229600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5400" dirty="0" smtClean="0">
                <a:solidFill>
                  <a:schemeClr val="accent4"/>
                </a:solidFill>
              </a:rPr>
              <a:t>Предков М. И.</a:t>
            </a:r>
            <a:endParaRPr lang="ru-RU" altLang="ru-RU" sz="5400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00034" y="1928802"/>
            <a:ext cx="8229600" cy="4500594"/>
          </a:xfrm>
        </p:spPr>
        <p:txBody>
          <a:bodyPr>
            <a:normAutofit/>
          </a:bodyPr>
          <a:lstStyle/>
          <a:p>
            <a:r>
              <a:rPr lang="ru-RU" b="1" u="sng" dirty="0" smtClean="0">
                <a:solidFill>
                  <a:schemeClr val="tx2"/>
                </a:solidFill>
              </a:rPr>
              <a:t>Дата  рождения </a:t>
            </a:r>
            <a:r>
              <a:rPr lang="ru-RU" b="1" dirty="0" smtClean="0">
                <a:solidFill>
                  <a:schemeClr val="tx2"/>
                </a:solidFill>
              </a:rPr>
              <a:t>– 1911, Ростовская обл.,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р-н,  х. Ленин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Дата и место призыва </a:t>
            </a:r>
            <a:r>
              <a:rPr lang="ru-RU" b="1" dirty="0" smtClean="0">
                <a:solidFill>
                  <a:schemeClr val="tx2"/>
                </a:solidFill>
              </a:rPr>
              <a:t> -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рядовой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Погиб - </a:t>
            </a:r>
            <a:r>
              <a:rPr lang="ru-RU" b="1" dirty="0" smtClean="0">
                <a:solidFill>
                  <a:schemeClr val="tx2"/>
                </a:solidFill>
              </a:rPr>
              <a:t>23.01.1944, Латвия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Похоронен –</a:t>
            </a:r>
            <a:r>
              <a:rPr lang="ru-RU" b="1" dirty="0" smtClean="0">
                <a:solidFill>
                  <a:schemeClr val="tx2"/>
                </a:solidFill>
              </a:rPr>
              <a:t> </a:t>
            </a:r>
            <a:r>
              <a:rPr lang="ru-RU" b="1" dirty="0" err="1" smtClean="0">
                <a:solidFill>
                  <a:schemeClr val="tx2"/>
                </a:solidFill>
              </a:rPr>
              <a:t>Добельский</a:t>
            </a:r>
            <a:r>
              <a:rPr lang="ru-RU" b="1" dirty="0" smtClean="0">
                <a:solidFill>
                  <a:schemeClr val="tx2"/>
                </a:solidFill>
              </a:rPr>
              <a:t> р-н, Ауру вол., х. </a:t>
            </a:r>
            <a:r>
              <a:rPr lang="ru-RU" b="1" dirty="0" err="1" smtClean="0">
                <a:solidFill>
                  <a:schemeClr val="tx2"/>
                </a:solidFill>
              </a:rPr>
              <a:t>Тилайши</a:t>
            </a:r>
            <a:endParaRPr lang="ru-RU" b="1" u="sng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00034" y="357166"/>
            <a:ext cx="8229600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b="1" dirty="0" smtClean="0">
                <a:solidFill>
                  <a:schemeClr val="accent4"/>
                </a:solidFill>
              </a:rPr>
              <a:t>Аксенов Дмитрий                                 Федорович</a:t>
            </a:r>
            <a:endParaRPr lang="ru-RU" altLang="ru-RU" dirty="0" smtClean="0">
              <a:solidFill>
                <a:schemeClr val="accent4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28596" y="2000240"/>
            <a:ext cx="8229600" cy="4525963"/>
          </a:xfrm>
        </p:spPr>
        <p:txBody>
          <a:bodyPr/>
          <a:lstStyle/>
          <a:p>
            <a:r>
              <a:rPr lang="ru-RU" b="1" u="sng" dirty="0" smtClean="0">
                <a:solidFill>
                  <a:schemeClr val="tx2"/>
                </a:solidFill>
              </a:rPr>
              <a:t>Год рождения </a:t>
            </a:r>
            <a:r>
              <a:rPr lang="ru-RU" b="1" dirty="0" smtClean="0">
                <a:solidFill>
                  <a:schemeClr val="tx2"/>
                </a:solidFill>
              </a:rPr>
              <a:t>- 1910  Ростовская обл., Литвиновский р-н, Рудаковский с/с, </a:t>
            </a:r>
          </a:p>
          <a:p>
            <a:pPr>
              <a:buNone/>
            </a:pPr>
            <a:r>
              <a:rPr lang="ru-RU" b="1" dirty="0" smtClean="0">
                <a:solidFill>
                  <a:schemeClr val="tx2"/>
                </a:solidFill>
              </a:rPr>
              <a:t>    х. Рудаков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Последнее место службы </a:t>
            </a:r>
            <a:r>
              <a:rPr lang="ru-RU" b="1" dirty="0" smtClean="0">
                <a:solidFill>
                  <a:schemeClr val="tx2"/>
                </a:solidFill>
              </a:rPr>
              <a:t>– 478 ГП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Дата призыва </a:t>
            </a:r>
            <a:r>
              <a:rPr lang="ru-RU" b="1" dirty="0" smtClean="0">
                <a:solidFill>
                  <a:schemeClr val="tx2"/>
                </a:solidFill>
              </a:rPr>
              <a:t>- 26.06.1941г.</a:t>
            </a:r>
            <a:endParaRPr lang="ru-RU" b="1" dirty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Воинское звание</a:t>
            </a:r>
            <a:r>
              <a:rPr lang="ru-RU" b="1" dirty="0" smtClean="0">
                <a:solidFill>
                  <a:schemeClr val="tx2"/>
                </a:solidFill>
              </a:rPr>
              <a:t> - красноармеец</a:t>
            </a:r>
            <a:endParaRPr lang="ru-RU" b="1" dirty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Пропал </a:t>
            </a:r>
            <a:r>
              <a:rPr lang="ru-RU" b="1" u="sng" dirty="0">
                <a:solidFill>
                  <a:schemeClr val="tx2"/>
                </a:solidFill>
              </a:rPr>
              <a:t>без </a:t>
            </a:r>
            <a:r>
              <a:rPr lang="ru-RU" b="1" u="sng" dirty="0" smtClean="0">
                <a:solidFill>
                  <a:schemeClr val="tx2"/>
                </a:solidFill>
              </a:rPr>
              <a:t>вести </a:t>
            </a:r>
            <a:r>
              <a:rPr lang="ru-RU" b="1" dirty="0" smtClean="0">
                <a:solidFill>
                  <a:schemeClr val="tx2"/>
                </a:solidFill>
              </a:rPr>
              <a:t>- 12.1941г.</a:t>
            </a:r>
          </a:p>
          <a:p>
            <a:pPr marL="0" indent="0"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5400" dirty="0" err="1" smtClean="0">
                <a:solidFill>
                  <a:schemeClr val="accent4"/>
                </a:solidFill>
              </a:rPr>
              <a:t>Присич</a:t>
            </a:r>
            <a:r>
              <a:rPr lang="ru-RU" altLang="ru-RU" sz="5400" dirty="0" smtClean="0">
                <a:solidFill>
                  <a:schemeClr val="accent4"/>
                </a:solidFill>
              </a:rPr>
              <a:t> Александр Тимофеевич</a:t>
            </a:r>
            <a:endParaRPr lang="ru-RU" altLang="ru-RU" sz="5400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00034" y="1928802"/>
            <a:ext cx="8229600" cy="4500594"/>
          </a:xfrm>
        </p:spPr>
        <p:txBody>
          <a:bodyPr>
            <a:normAutofit/>
          </a:bodyPr>
          <a:lstStyle/>
          <a:p>
            <a:r>
              <a:rPr lang="ru-RU" b="1" u="sng" dirty="0" smtClean="0">
                <a:solidFill>
                  <a:schemeClr val="tx2"/>
                </a:solidFill>
              </a:rPr>
              <a:t>Дата  рождения </a:t>
            </a:r>
            <a:r>
              <a:rPr lang="ru-RU" b="1" dirty="0" smtClean="0">
                <a:solidFill>
                  <a:schemeClr val="tx2"/>
                </a:solidFill>
              </a:rPr>
              <a:t>– 1918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Киевская обл., </a:t>
            </a:r>
            <a:r>
              <a:rPr lang="ru-RU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Венделевский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р-н, с. </a:t>
            </a:r>
            <a:r>
              <a:rPr lang="ru-RU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Яропольцы</a:t>
            </a:r>
            <a:endParaRPr lang="ru-RU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Дата и место призыва </a:t>
            </a:r>
            <a:r>
              <a:rPr lang="ru-RU" b="1" dirty="0" smtClean="0">
                <a:solidFill>
                  <a:schemeClr val="tx2"/>
                </a:solidFill>
              </a:rPr>
              <a:t> - 1941, Ржевский РВК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Последнее место службы </a:t>
            </a:r>
            <a:r>
              <a:rPr lang="ru-RU" b="1" dirty="0" smtClean="0">
                <a:solidFill>
                  <a:schemeClr val="tx2"/>
                </a:solidFill>
              </a:rPr>
              <a:t>– 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в/ч 2806 215 МСД 667 АП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лейтенант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Убит - </a:t>
            </a:r>
            <a:r>
              <a:rPr lang="ru-RU" b="1" dirty="0" smtClean="0">
                <a:solidFill>
                  <a:schemeClr val="tx2"/>
                </a:solidFill>
              </a:rPr>
              <a:t>31.07.09.1941</a:t>
            </a: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428596" y="500042"/>
            <a:ext cx="8229600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5400" dirty="0" err="1" smtClean="0">
                <a:solidFill>
                  <a:schemeClr val="accent4"/>
                </a:solidFill>
              </a:rPr>
              <a:t>Присич</a:t>
            </a:r>
            <a:r>
              <a:rPr lang="ru-RU" altLang="ru-RU" sz="5400" dirty="0" smtClean="0">
                <a:solidFill>
                  <a:schemeClr val="accent4"/>
                </a:solidFill>
              </a:rPr>
              <a:t> Василий Тимофеевич</a:t>
            </a:r>
            <a:endParaRPr lang="ru-RU" altLang="ru-RU" sz="5400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00034" y="1928802"/>
            <a:ext cx="8229600" cy="4500594"/>
          </a:xfrm>
        </p:spPr>
        <p:txBody>
          <a:bodyPr>
            <a:normAutofit/>
          </a:bodyPr>
          <a:lstStyle/>
          <a:p>
            <a:r>
              <a:rPr lang="ru-RU" b="1" u="sng" dirty="0" smtClean="0">
                <a:solidFill>
                  <a:schemeClr val="tx2"/>
                </a:solidFill>
              </a:rPr>
              <a:t>Дата  рождения </a:t>
            </a:r>
            <a:r>
              <a:rPr lang="ru-RU" b="1" dirty="0" smtClean="0">
                <a:solidFill>
                  <a:schemeClr val="tx2"/>
                </a:solidFill>
              </a:rPr>
              <a:t>– 1916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Воронежская обл., </a:t>
            </a:r>
            <a:r>
              <a:rPr lang="ru-RU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Вейделевский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р-н, Ковалевский с/</a:t>
            </a:r>
            <a:r>
              <a:rPr lang="ru-RU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х. Ковалев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Дата и место призыва </a:t>
            </a:r>
            <a:r>
              <a:rPr lang="ru-RU" b="1" dirty="0" smtClean="0">
                <a:solidFill>
                  <a:schemeClr val="tx2"/>
                </a:solidFill>
              </a:rPr>
              <a:t> - 1941, Ржевский РВК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Последнее место службы </a:t>
            </a:r>
            <a:r>
              <a:rPr lang="ru-RU" b="1" dirty="0" smtClean="0">
                <a:solidFill>
                  <a:schemeClr val="tx2"/>
                </a:solidFill>
              </a:rPr>
              <a:t>– 18 ЗСП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ст. сержант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Пропал без вести  - 09.1944</a:t>
            </a: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00034" y="571480"/>
            <a:ext cx="8229600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5400" dirty="0" smtClean="0">
                <a:solidFill>
                  <a:schemeClr val="accent4"/>
                </a:solidFill>
              </a:rPr>
              <a:t>Пузанов и. С.</a:t>
            </a:r>
            <a:endParaRPr lang="ru-RU" altLang="ru-RU" sz="5400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00034" y="1928802"/>
            <a:ext cx="8229600" cy="4500594"/>
          </a:xfrm>
        </p:spPr>
        <p:txBody>
          <a:bodyPr>
            <a:normAutofit/>
          </a:bodyPr>
          <a:lstStyle/>
          <a:p>
            <a:r>
              <a:rPr lang="ru-RU" b="1" u="sng" dirty="0" smtClean="0">
                <a:solidFill>
                  <a:schemeClr val="tx2"/>
                </a:solidFill>
              </a:rPr>
              <a:t>Дата  рождения </a:t>
            </a:r>
            <a:r>
              <a:rPr lang="ru-RU" b="1" dirty="0" smtClean="0">
                <a:solidFill>
                  <a:schemeClr val="tx2"/>
                </a:solidFill>
              </a:rPr>
              <a:t>– Ростовская обл.,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р-н,  х. Ленин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Дата и место призыва </a:t>
            </a:r>
            <a:r>
              <a:rPr lang="ru-RU" b="1" dirty="0" smtClean="0">
                <a:solidFill>
                  <a:schemeClr val="tx2"/>
                </a:solidFill>
              </a:rPr>
              <a:t> -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ст. сержант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Погиб - </a:t>
            </a:r>
            <a:r>
              <a:rPr lang="ru-RU" b="1" dirty="0" smtClean="0">
                <a:solidFill>
                  <a:schemeClr val="tx2"/>
                </a:solidFill>
              </a:rPr>
              <a:t>Словакия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Похоронен –</a:t>
            </a:r>
            <a:r>
              <a:rPr lang="ru-RU" b="1" dirty="0" smtClean="0">
                <a:solidFill>
                  <a:schemeClr val="tx2"/>
                </a:solidFill>
              </a:rPr>
              <a:t> Восточная Словакия, р-н </a:t>
            </a:r>
            <a:r>
              <a:rPr lang="ru-RU" b="1" dirty="0" err="1" smtClean="0">
                <a:solidFill>
                  <a:schemeClr val="tx2"/>
                </a:solidFill>
              </a:rPr>
              <a:t>Требишев</a:t>
            </a:r>
            <a:r>
              <a:rPr lang="ru-RU" b="1" dirty="0" smtClean="0">
                <a:solidFill>
                  <a:schemeClr val="tx2"/>
                </a:solidFill>
              </a:rPr>
              <a:t>, г. </a:t>
            </a:r>
            <a:r>
              <a:rPr lang="ru-RU" b="1" dirty="0" err="1" smtClean="0">
                <a:solidFill>
                  <a:schemeClr val="tx2"/>
                </a:solidFill>
              </a:rPr>
              <a:t>Требишев</a:t>
            </a:r>
            <a:endParaRPr lang="ru-RU" b="1" u="sng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71472" y="642918"/>
            <a:ext cx="8229600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5400" dirty="0" smtClean="0">
                <a:solidFill>
                  <a:schemeClr val="accent4"/>
                </a:solidFill>
              </a:rPr>
              <a:t>Пузанов Иван Терентьевич</a:t>
            </a:r>
            <a:endParaRPr lang="ru-RU" altLang="ru-RU" sz="5400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00034" y="1928802"/>
            <a:ext cx="8229600" cy="4500594"/>
          </a:xfrm>
        </p:spPr>
        <p:txBody>
          <a:bodyPr>
            <a:normAutofit/>
          </a:bodyPr>
          <a:lstStyle/>
          <a:p>
            <a:r>
              <a:rPr lang="ru-RU" b="1" u="sng" dirty="0" smtClean="0">
                <a:solidFill>
                  <a:schemeClr val="tx2"/>
                </a:solidFill>
              </a:rPr>
              <a:t>Дата  рождения </a:t>
            </a:r>
            <a:r>
              <a:rPr lang="ru-RU" b="1" dirty="0" smtClean="0">
                <a:solidFill>
                  <a:schemeClr val="tx2"/>
                </a:solidFill>
              </a:rPr>
              <a:t>– 1912, Ростовская обл.,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р-н,  х. Рудаков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Дата и место призыва </a:t>
            </a:r>
            <a:r>
              <a:rPr lang="ru-RU" b="1" dirty="0" smtClean="0">
                <a:solidFill>
                  <a:schemeClr val="tx2"/>
                </a:solidFill>
              </a:rPr>
              <a:t> - 06.1941,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РВК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красноармеец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Пропал без вести  - 10.1941</a:t>
            </a: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00034" y="928670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altLang="ru-RU" sz="5400" dirty="0" smtClean="0">
                <a:solidFill>
                  <a:schemeClr val="accent4"/>
                </a:solidFill>
              </a:rPr>
              <a:t>Пузанов Иван Федорович</a:t>
            </a:r>
            <a:endParaRPr lang="ru-RU" altLang="ru-RU" sz="5400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00034" y="1928802"/>
            <a:ext cx="8229600" cy="4500594"/>
          </a:xfrm>
        </p:spPr>
        <p:txBody>
          <a:bodyPr>
            <a:normAutofit/>
          </a:bodyPr>
          <a:lstStyle/>
          <a:p>
            <a:r>
              <a:rPr lang="ru-RU" b="1" u="sng" dirty="0" smtClean="0">
                <a:solidFill>
                  <a:schemeClr val="tx2"/>
                </a:solidFill>
              </a:rPr>
              <a:t>Дата  рождения </a:t>
            </a:r>
            <a:r>
              <a:rPr lang="ru-RU" b="1" dirty="0" smtClean="0">
                <a:solidFill>
                  <a:schemeClr val="tx2"/>
                </a:solidFill>
              </a:rPr>
              <a:t>– 1921, Ростовская обл.,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р-н,  х. Рудаков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Дата и место призыва </a:t>
            </a:r>
            <a:r>
              <a:rPr lang="ru-RU" b="1" dirty="0" smtClean="0">
                <a:solidFill>
                  <a:schemeClr val="tx2"/>
                </a:solidFill>
              </a:rPr>
              <a:t> - 06.1941,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РВК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красноармеец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Пропал без вести  - 11.1941 - 05.1943</a:t>
            </a: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00034" y="928670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altLang="ru-RU" sz="5400" dirty="0" smtClean="0">
                <a:solidFill>
                  <a:schemeClr val="accent4"/>
                </a:solidFill>
              </a:rPr>
              <a:t>Пузанов Петр Савельевич</a:t>
            </a:r>
            <a:endParaRPr lang="ru-RU" altLang="ru-RU" sz="5400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00034" y="1928802"/>
            <a:ext cx="8229600" cy="4500594"/>
          </a:xfrm>
        </p:spPr>
        <p:txBody>
          <a:bodyPr>
            <a:normAutofit/>
          </a:bodyPr>
          <a:lstStyle/>
          <a:p>
            <a:r>
              <a:rPr lang="ru-RU" b="1" u="sng" dirty="0" smtClean="0">
                <a:solidFill>
                  <a:schemeClr val="tx2"/>
                </a:solidFill>
              </a:rPr>
              <a:t>Дата  рождения </a:t>
            </a:r>
            <a:r>
              <a:rPr lang="ru-RU" b="1" dirty="0" smtClean="0">
                <a:solidFill>
                  <a:schemeClr val="tx2"/>
                </a:solidFill>
              </a:rPr>
              <a:t>– 1915, Ростовская обл.,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р-н,  х. Рудаков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Дата и место призыва </a:t>
            </a:r>
            <a:r>
              <a:rPr lang="ru-RU" b="1" dirty="0" smtClean="0">
                <a:solidFill>
                  <a:schemeClr val="tx2"/>
                </a:solidFill>
              </a:rPr>
              <a:t> -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РВК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Последнее место службы</a:t>
            </a:r>
            <a:r>
              <a:rPr lang="ru-RU" b="1" dirty="0" smtClean="0">
                <a:solidFill>
                  <a:schemeClr val="tx2"/>
                </a:solidFill>
              </a:rPr>
              <a:t> – 341 СД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красноармеец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Пропал без вести  - </a:t>
            </a:r>
            <a:r>
              <a:rPr lang="ru-RU" b="1" dirty="0" smtClean="0">
                <a:solidFill>
                  <a:schemeClr val="tx2"/>
                </a:solidFill>
              </a:rPr>
              <a:t>20.07.1942 в районе г.Красный Сулин Ростовской обл.</a:t>
            </a: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altLang="ru-RU" sz="5400" dirty="0" smtClean="0">
                <a:solidFill>
                  <a:schemeClr val="accent4"/>
                </a:solidFill>
              </a:rPr>
              <a:t>Пузанов Федор Терентьевич</a:t>
            </a:r>
            <a:endParaRPr lang="ru-RU" altLang="ru-RU" sz="5400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0" y="1500174"/>
            <a:ext cx="9144000" cy="5357826"/>
          </a:xfrm>
        </p:spPr>
        <p:txBody>
          <a:bodyPr>
            <a:normAutofit/>
          </a:bodyPr>
          <a:lstStyle/>
          <a:p>
            <a:r>
              <a:rPr lang="ru-RU" b="1" u="sng" dirty="0" smtClean="0">
                <a:solidFill>
                  <a:schemeClr val="tx2"/>
                </a:solidFill>
              </a:rPr>
              <a:t>Дата  рождения </a:t>
            </a:r>
            <a:r>
              <a:rPr lang="ru-RU" b="1" dirty="0" smtClean="0">
                <a:solidFill>
                  <a:schemeClr val="tx2"/>
                </a:solidFill>
              </a:rPr>
              <a:t>– 10.12.1908, Ростовская обл.,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р-н,  х. Рудаков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Дата и место призыва </a:t>
            </a:r>
            <a:r>
              <a:rPr lang="ru-RU" b="1" dirty="0" smtClean="0">
                <a:solidFill>
                  <a:schemeClr val="tx2"/>
                </a:solidFill>
              </a:rPr>
              <a:t> - 06.1941,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РВК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красноармеец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Попал плен </a:t>
            </a:r>
            <a:r>
              <a:rPr lang="ru-RU" b="1" dirty="0" smtClean="0">
                <a:solidFill>
                  <a:schemeClr val="tx2"/>
                </a:solidFill>
              </a:rPr>
              <a:t>– 14.08.1941,</a:t>
            </a:r>
          </a:p>
          <a:p>
            <a:pPr>
              <a:buNone/>
            </a:pPr>
            <a:r>
              <a:rPr lang="ru-RU" b="1" dirty="0" smtClean="0">
                <a:solidFill>
                  <a:schemeClr val="tx2"/>
                </a:solidFill>
              </a:rPr>
              <a:t>      Жлобин, </a:t>
            </a:r>
            <a:r>
              <a:rPr lang="ru-RU" b="1" dirty="0" err="1" smtClean="0">
                <a:solidFill>
                  <a:schemeClr val="tx2"/>
                </a:solidFill>
              </a:rPr>
              <a:t>шталаг</a:t>
            </a:r>
            <a:r>
              <a:rPr lang="ru-RU" b="1" dirty="0" smtClean="0">
                <a:solidFill>
                  <a:schemeClr val="tx2"/>
                </a:solidFill>
              </a:rPr>
              <a:t> </a:t>
            </a:r>
            <a:r>
              <a:rPr lang="en-US" b="1" dirty="0" smtClean="0">
                <a:solidFill>
                  <a:schemeClr val="tx2"/>
                </a:solidFill>
              </a:rPr>
              <a:t>VI</a:t>
            </a:r>
            <a:r>
              <a:rPr lang="ru-RU" b="1" dirty="0" smtClean="0">
                <a:solidFill>
                  <a:schemeClr val="tx2"/>
                </a:solidFill>
              </a:rPr>
              <a:t> В погиб в плену- 27.01.1942.1941 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Похоронен </a:t>
            </a:r>
            <a:r>
              <a:rPr lang="ru-RU" b="1" dirty="0" smtClean="0">
                <a:solidFill>
                  <a:schemeClr val="tx2"/>
                </a:solidFill>
              </a:rPr>
              <a:t> - </a:t>
            </a:r>
            <a:r>
              <a:rPr lang="ru-RU" b="1" dirty="0" err="1" smtClean="0">
                <a:solidFill>
                  <a:schemeClr val="tx2"/>
                </a:solidFill>
              </a:rPr>
              <a:t>Оберланген</a:t>
            </a:r>
            <a:r>
              <a:rPr lang="ru-RU" b="1" dirty="0" smtClean="0">
                <a:solidFill>
                  <a:schemeClr val="tx2"/>
                </a:solidFill>
              </a:rPr>
              <a:t> могила № 99</a:t>
            </a:r>
            <a:endParaRPr lang="ru-RU" b="1" u="sng" dirty="0" smtClean="0">
              <a:solidFill>
                <a:schemeClr val="tx2"/>
              </a:solidFill>
            </a:endParaRPr>
          </a:p>
        </p:txBody>
      </p:sp>
      <p:pic>
        <p:nvPicPr>
          <p:cNvPr id="4" name="Рисунок 3" descr="https://www.obd-memorial.ru/memorial/fullimage?id=300459601&amp;id1=a7b291ce5907b7eef7c72e0ee89d8102&amp;path=SVS/002/058-0977520-2875/0000009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29454" y="2214554"/>
            <a:ext cx="2000232" cy="2364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285720" y="500042"/>
            <a:ext cx="8229600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5400" dirty="0" err="1" smtClean="0">
                <a:solidFill>
                  <a:schemeClr val="accent4"/>
                </a:solidFill>
              </a:rPr>
              <a:t>Пятибратов</a:t>
            </a:r>
            <a:r>
              <a:rPr lang="ru-RU" altLang="ru-RU" sz="5400" dirty="0" smtClean="0">
                <a:solidFill>
                  <a:schemeClr val="accent4"/>
                </a:solidFill>
              </a:rPr>
              <a:t> Андрей </a:t>
            </a:r>
            <a:r>
              <a:rPr lang="ru-RU" altLang="ru-RU" sz="5400" dirty="0" err="1" smtClean="0">
                <a:solidFill>
                  <a:schemeClr val="accent4"/>
                </a:solidFill>
              </a:rPr>
              <a:t>Евдокимович</a:t>
            </a:r>
            <a:endParaRPr lang="ru-RU" altLang="ru-RU" sz="5400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00034" y="1928802"/>
            <a:ext cx="8229600" cy="4500594"/>
          </a:xfrm>
        </p:spPr>
        <p:txBody>
          <a:bodyPr>
            <a:normAutofit/>
          </a:bodyPr>
          <a:lstStyle/>
          <a:p>
            <a:r>
              <a:rPr lang="ru-RU" b="1" u="sng" dirty="0" smtClean="0">
                <a:solidFill>
                  <a:schemeClr val="tx2"/>
                </a:solidFill>
              </a:rPr>
              <a:t>Дата  рождения </a:t>
            </a:r>
            <a:r>
              <a:rPr lang="ru-RU" b="1" dirty="0" smtClean="0">
                <a:solidFill>
                  <a:schemeClr val="tx2"/>
                </a:solidFill>
              </a:rPr>
              <a:t>– 1926, Ростовская обл.,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р-н,  х. Ленин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Дата и место призыва </a:t>
            </a:r>
            <a:r>
              <a:rPr lang="ru-RU" b="1" dirty="0" smtClean="0">
                <a:solidFill>
                  <a:schemeClr val="tx2"/>
                </a:solidFill>
              </a:rPr>
              <a:t> - 1943,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РВК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Последнее место службы</a:t>
            </a:r>
            <a:r>
              <a:rPr lang="ru-RU" b="1" dirty="0" smtClean="0">
                <a:solidFill>
                  <a:schemeClr val="tx2"/>
                </a:solidFill>
              </a:rPr>
              <a:t> – штаб 326 СД. 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сержант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Убит – 26.01.1945</a:t>
            </a: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285720" y="500042"/>
            <a:ext cx="8229600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5400" dirty="0" err="1" smtClean="0">
                <a:solidFill>
                  <a:schemeClr val="accent4"/>
                </a:solidFill>
              </a:rPr>
              <a:t>Пятибратов</a:t>
            </a:r>
            <a:r>
              <a:rPr lang="ru-RU" altLang="ru-RU" sz="5400" dirty="0" smtClean="0">
                <a:solidFill>
                  <a:schemeClr val="accent4"/>
                </a:solidFill>
              </a:rPr>
              <a:t> Иван Петрович</a:t>
            </a:r>
            <a:endParaRPr lang="ru-RU" altLang="ru-RU" sz="5400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00034" y="1928802"/>
            <a:ext cx="8229600" cy="4500594"/>
          </a:xfrm>
        </p:spPr>
        <p:txBody>
          <a:bodyPr>
            <a:normAutofit/>
          </a:bodyPr>
          <a:lstStyle/>
          <a:p>
            <a:r>
              <a:rPr lang="ru-RU" b="1" u="sng" dirty="0" smtClean="0">
                <a:solidFill>
                  <a:schemeClr val="tx2"/>
                </a:solidFill>
              </a:rPr>
              <a:t>Дата  рождения </a:t>
            </a:r>
            <a:r>
              <a:rPr lang="ru-RU" b="1" dirty="0" smtClean="0">
                <a:solidFill>
                  <a:schemeClr val="tx2"/>
                </a:solidFill>
              </a:rPr>
              <a:t>– 1918, Ростовская обл.,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р-н,  х. Ленин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Дата и место призыва </a:t>
            </a:r>
            <a:r>
              <a:rPr lang="ru-RU" b="1" dirty="0" smtClean="0">
                <a:solidFill>
                  <a:schemeClr val="tx2"/>
                </a:solidFill>
              </a:rPr>
              <a:t> - 09.1941,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РВК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Последнее место службы</a:t>
            </a:r>
            <a:r>
              <a:rPr lang="ru-RU" b="1" dirty="0" smtClean="0">
                <a:solidFill>
                  <a:schemeClr val="tx2"/>
                </a:solidFill>
              </a:rPr>
              <a:t> – 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сержант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Пропал без вести  </a:t>
            </a:r>
            <a:r>
              <a:rPr lang="ru-RU" b="1" dirty="0" smtClean="0">
                <a:solidFill>
                  <a:schemeClr val="tx2"/>
                </a:solidFill>
              </a:rPr>
              <a:t>– 06.1943</a:t>
            </a: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00034" y="571480"/>
            <a:ext cx="8229600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5400" dirty="0" err="1" smtClean="0">
                <a:solidFill>
                  <a:schemeClr val="accent4"/>
                </a:solidFill>
              </a:rPr>
              <a:t>Пятибратов</a:t>
            </a:r>
            <a:r>
              <a:rPr lang="ru-RU" altLang="ru-RU" sz="5400" dirty="0" smtClean="0">
                <a:solidFill>
                  <a:schemeClr val="accent4"/>
                </a:solidFill>
              </a:rPr>
              <a:t> Тимофей </a:t>
            </a:r>
            <a:r>
              <a:rPr lang="ru-RU" altLang="ru-RU" sz="5400" dirty="0" err="1" smtClean="0">
                <a:solidFill>
                  <a:schemeClr val="accent4"/>
                </a:solidFill>
              </a:rPr>
              <a:t>Евстигнеевич</a:t>
            </a:r>
            <a:endParaRPr lang="ru-RU" altLang="ru-RU" sz="5400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00034" y="1928802"/>
            <a:ext cx="8229600" cy="4500594"/>
          </a:xfrm>
        </p:spPr>
        <p:txBody>
          <a:bodyPr>
            <a:normAutofit/>
          </a:bodyPr>
          <a:lstStyle/>
          <a:p>
            <a:r>
              <a:rPr lang="ru-RU" b="1" u="sng" dirty="0" smtClean="0">
                <a:solidFill>
                  <a:schemeClr val="tx2"/>
                </a:solidFill>
              </a:rPr>
              <a:t>Дата  рождения </a:t>
            </a:r>
            <a:r>
              <a:rPr lang="ru-RU" b="1" dirty="0" smtClean="0">
                <a:solidFill>
                  <a:schemeClr val="tx2"/>
                </a:solidFill>
              </a:rPr>
              <a:t>– 1904, Ростовская обл.,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р-н,  х. Ленин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Дата и место призыва </a:t>
            </a:r>
            <a:r>
              <a:rPr lang="ru-RU" b="1" dirty="0" smtClean="0">
                <a:solidFill>
                  <a:schemeClr val="tx2"/>
                </a:solidFill>
              </a:rPr>
              <a:t> -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РВК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Последнее место службы</a:t>
            </a:r>
            <a:r>
              <a:rPr lang="ru-RU" b="1" dirty="0" smtClean="0">
                <a:solidFill>
                  <a:schemeClr val="tx2"/>
                </a:solidFill>
              </a:rPr>
              <a:t> – штаб 124 СД. 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сержант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Убит – 18.01.1945</a:t>
            </a: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00034" y="500042"/>
            <a:ext cx="8229600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b="1" dirty="0" smtClean="0">
                <a:solidFill>
                  <a:schemeClr val="accent4"/>
                </a:solidFill>
              </a:rPr>
              <a:t>Аксенов Николай Емельянович</a:t>
            </a:r>
            <a:endParaRPr lang="ru-RU" altLang="ru-RU" dirty="0" smtClean="0">
              <a:solidFill>
                <a:schemeClr val="accent4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39552" y="2132856"/>
            <a:ext cx="8229600" cy="4525963"/>
          </a:xfrm>
        </p:spPr>
        <p:txBody>
          <a:bodyPr/>
          <a:lstStyle/>
          <a:p>
            <a:r>
              <a:rPr lang="ru-RU" sz="3600" b="1" u="sng" dirty="0" smtClean="0">
                <a:solidFill>
                  <a:schemeClr val="tx2"/>
                </a:solidFill>
              </a:rPr>
              <a:t>Год рождения </a:t>
            </a:r>
            <a:r>
              <a:rPr lang="ru-RU" sz="4000" b="1" dirty="0" smtClean="0">
                <a:solidFill>
                  <a:schemeClr val="tx2"/>
                </a:solidFill>
              </a:rPr>
              <a:t>- 1915  Ростовская обл., Литвиновский р-н, Рудаковский с/с, х. Рудаков</a:t>
            </a:r>
          </a:p>
          <a:p>
            <a:r>
              <a:rPr lang="ru-RU" sz="3600" b="1" u="sng" dirty="0" smtClean="0">
                <a:solidFill>
                  <a:schemeClr val="tx2"/>
                </a:solidFill>
              </a:rPr>
              <a:t>Дата призыва </a:t>
            </a:r>
            <a:r>
              <a:rPr lang="ru-RU" sz="4000" b="1" dirty="0" smtClean="0">
                <a:solidFill>
                  <a:schemeClr val="tx2"/>
                </a:solidFill>
              </a:rPr>
              <a:t>- 01.09.1941г.</a:t>
            </a:r>
            <a:endParaRPr lang="ru-RU" sz="4000" b="1" dirty="0">
              <a:solidFill>
                <a:schemeClr val="tx2"/>
              </a:solidFill>
            </a:endParaRPr>
          </a:p>
          <a:p>
            <a:r>
              <a:rPr lang="ru-RU" sz="3600" b="1" u="sng" dirty="0" smtClean="0">
                <a:solidFill>
                  <a:schemeClr val="tx2"/>
                </a:solidFill>
              </a:rPr>
              <a:t>Воинское звание</a:t>
            </a:r>
            <a:r>
              <a:rPr lang="ru-RU" sz="4000" b="1" dirty="0" smtClean="0">
                <a:solidFill>
                  <a:schemeClr val="tx2"/>
                </a:solidFill>
              </a:rPr>
              <a:t> - красноармеец</a:t>
            </a:r>
            <a:endParaRPr lang="ru-RU" sz="4000" b="1" dirty="0">
              <a:solidFill>
                <a:schemeClr val="tx2"/>
              </a:solidFill>
            </a:endParaRPr>
          </a:p>
          <a:p>
            <a:r>
              <a:rPr lang="ru-RU" sz="3600" b="1" u="sng" dirty="0" smtClean="0">
                <a:solidFill>
                  <a:schemeClr val="tx2"/>
                </a:solidFill>
              </a:rPr>
              <a:t>Пропал </a:t>
            </a:r>
            <a:r>
              <a:rPr lang="ru-RU" sz="3600" b="1" u="sng" dirty="0">
                <a:solidFill>
                  <a:schemeClr val="tx2"/>
                </a:solidFill>
              </a:rPr>
              <a:t>без </a:t>
            </a:r>
            <a:r>
              <a:rPr lang="ru-RU" sz="3600" b="1" u="sng" dirty="0" smtClean="0">
                <a:solidFill>
                  <a:schemeClr val="tx2"/>
                </a:solidFill>
              </a:rPr>
              <a:t>вести </a:t>
            </a:r>
            <a:r>
              <a:rPr lang="ru-RU" sz="4000" b="1" u="sng" dirty="0" smtClean="0">
                <a:solidFill>
                  <a:schemeClr val="tx2"/>
                </a:solidFill>
              </a:rPr>
              <a:t>- 05.1943г.</a:t>
            </a:r>
          </a:p>
          <a:p>
            <a:pPr marL="0" indent="0"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00034" y="500042"/>
            <a:ext cx="8229600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5400" dirty="0" smtClean="0">
                <a:solidFill>
                  <a:schemeClr val="accent4"/>
                </a:solidFill>
              </a:rPr>
              <a:t>Радченко Иван Денисович</a:t>
            </a:r>
            <a:endParaRPr lang="ru-RU" altLang="ru-RU" sz="5400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00034" y="1928802"/>
            <a:ext cx="8229600" cy="4500594"/>
          </a:xfrm>
        </p:spPr>
        <p:txBody>
          <a:bodyPr>
            <a:normAutofit/>
          </a:bodyPr>
          <a:lstStyle/>
          <a:p>
            <a:r>
              <a:rPr lang="ru-RU" b="1" u="sng" dirty="0" smtClean="0">
                <a:solidFill>
                  <a:schemeClr val="tx2"/>
                </a:solidFill>
              </a:rPr>
              <a:t>Дата  рождения </a:t>
            </a:r>
            <a:r>
              <a:rPr lang="ru-RU" b="1" dirty="0" smtClean="0">
                <a:solidFill>
                  <a:schemeClr val="tx2"/>
                </a:solidFill>
              </a:rPr>
              <a:t>– 1909, Ростовская обл.,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р-н,  х. Ленин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Дата и место призыва </a:t>
            </a:r>
            <a:r>
              <a:rPr lang="ru-RU" b="1" dirty="0" smtClean="0">
                <a:solidFill>
                  <a:schemeClr val="tx2"/>
                </a:solidFill>
              </a:rPr>
              <a:t> -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РВК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Последнее место службы</a:t>
            </a:r>
            <a:r>
              <a:rPr lang="ru-RU" b="1" dirty="0" smtClean="0">
                <a:solidFill>
                  <a:schemeClr val="tx2"/>
                </a:solidFill>
              </a:rPr>
              <a:t> – 582 АПТО. 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красноармеец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Умер от болезни – 03.01.1942</a:t>
            </a: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00034" y="428604"/>
            <a:ext cx="8229600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5400" dirty="0" err="1" smtClean="0">
                <a:solidFill>
                  <a:schemeClr val="accent4"/>
                </a:solidFill>
              </a:rPr>
              <a:t>Ревин</a:t>
            </a:r>
            <a:r>
              <a:rPr lang="ru-RU" altLang="ru-RU" sz="5400" dirty="0" smtClean="0">
                <a:solidFill>
                  <a:schemeClr val="accent4"/>
                </a:solidFill>
              </a:rPr>
              <a:t> Леонид Захарович</a:t>
            </a:r>
            <a:endParaRPr lang="ru-RU" altLang="ru-RU" sz="5400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00034" y="1928802"/>
            <a:ext cx="8229600" cy="4500594"/>
          </a:xfrm>
        </p:spPr>
        <p:txBody>
          <a:bodyPr>
            <a:normAutofit/>
          </a:bodyPr>
          <a:lstStyle/>
          <a:p>
            <a:r>
              <a:rPr lang="ru-RU" b="1" u="sng" dirty="0" smtClean="0">
                <a:solidFill>
                  <a:schemeClr val="tx2"/>
                </a:solidFill>
              </a:rPr>
              <a:t>Дата  рождения </a:t>
            </a:r>
            <a:r>
              <a:rPr lang="ru-RU" b="1" dirty="0" smtClean="0">
                <a:solidFill>
                  <a:schemeClr val="tx2"/>
                </a:solidFill>
              </a:rPr>
              <a:t>– 1914, Ростовская обл.,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р-н,  х. Рудаков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Дата и место призыва </a:t>
            </a:r>
            <a:r>
              <a:rPr lang="ru-RU" b="1" dirty="0" smtClean="0">
                <a:solidFill>
                  <a:schemeClr val="tx2"/>
                </a:solidFill>
              </a:rPr>
              <a:t> -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РВК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Последнее место службы</a:t>
            </a:r>
            <a:r>
              <a:rPr lang="ru-RU" b="1" dirty="0" smtClean="0">
                <a:solidFill>
                  <a:schemeClr val="tx2"/>
                </a:solidFill>
              </a:rPr>
              <a:t> – ЗФ 158 СД 16 </a:t>
            </a:r>
            <a:r>
              <a:rPr lang="ru-RU" b="1" dirty="0" err="1" smtClean="0">
                <a:solidFill>
                  <a:schemeClr val="tx2"/>
                </a:solidFill>
              </a:rPr>
              <a:t>Сбр</a:t>
            </a:r>
            <a:r>
              <a:rPr lang="ru-RU" b="1" dirty="0" smtClean="0">
                <a:solidFill>
                  <a:schemeClr val="tx2"/>
                </a:solidFill>
              </a:rPr>
              <a:t>, 101 запас. СП. 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мл. лейтенант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Попал в плен – 24.12.1942</a:t>
            </a: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00034" y="714356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altLang="ru-RU" sz="5400" dirty="0" err="1" smtClean="0">
                <a:solidFill>
                  <a:schemeClr val="accent4"/>
                </a:solidFill>
              </a:rPr>
              <a:t>Рукавичкин</a:t>
            </a:r>
            <a:r>
              <a:rPr lang="ru-RU" altLang="ru-RU" sz="5400" dirty="0" smtClean="0">
                <a:solidFill>
                  <a:schemeClr val="accent4"/>
                </a:solidFill>
              </a:rPr>
              <a:t> Иван Андреевич</a:t>
            </a:r>
            <a:endParaRPr lang="ru-RU" altLang="ru-RU" sz="5400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0" y="1500174"/>
            <a:ext cx="8229600" cy="4500594"/>
          </a:xfrm>
        </p:spPr>
        <p:txBody>
          <a:bodyPr>
            <a:normAutofit/>
          </a:bodyPr>
          <a:lstStyle/>
          <a:p>
            <a:r>
              <a:rPr lang="ru-RU" b="1" u="sng" dirty="0" smtClean="0">
                <a:solidFill>
                  <a:schemeClr val="tx2"/>
                </a:solidFill>
              </a:rPr>
              <a:t>Дата  рождения </a:t>
            </a:r>
            <a:r>
              <a:rPr lang="ru-RU" b="1" dirty="0" smtClean="0">
                <a:solidFill>
                  <a:schemeClr val="tx2"/>
                </a:solidFill>
              </a:rPr>
              <a:t>– 1891, Ростовская обл.,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р-н,  х. Ленин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Дата и место призыва </a:t>
            </a:r>
            <a:r>
              <a:rPr lang="ru-RU" b="1" dirty="0" smtClean="0">
                <a:solidFill>
                  <a:schemeClr val="tx2"/>
                </a:solidFill>
              </a:rPr>
              <a:t> - 01.08.1942,Литвиновский РВК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рядовой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Погиб в плену– </a:t>
            </a:r>
            <a:r>
              <a:rPr lang="ru-RU" b="1" u="sng" dirty="0" err="1" smtClean="0">
                <a:solidFill>
                  <a:schemeClr val="tx2"/>
                </a:solidFill>
              </a:rPr>
              <a:t>шталаг</a:t>
            </a:r>
            <a:r>
              <a:rPr lang="ru-RU" b="1" u="sng" dirty="0" smtClean="0">
                <a:solidFill>
                  <a:schemeClr val="tx2"/>
                </a:solidFill>
              </a:rPr>
              <a:t> </a:t>
            </a:r>
            <a:r>
              <a:rPr lang="en-US" b="1" u="sng" dirty="0" smtClean="0">
                <a:solidFill>
                  <a:schemeClr val="tx2"/>
                </a:solidFill>
              </a:rPr>
              <a:t>VI</a:t>
            </a:r>
            <a:r>
              <a:rPr lang="ru-RU" b="1" u="sng" dirty="0" smtClean="0">
                <a:solidFill>
                  <a:schemeClr val="tx2"/>
                </a:solidFill>
              </a:rPr>
              <a:t> К (326) 26.01.1943, Германия,</a:t>
            </a:r>
          </a:p>
          <a:p>
            <a:pPr>
              <a:buNone/>
            </a:pPr>
            <a:r>
              <a:rPr lang="ru-RU" b="1" u="sng" dirty="0" smtClean="0">
                <a:solidFill>
                  <a:schemeClr val="tx2"/>
                </a:solidFill>
              </a:rPr>
              <a:t> </a:t>
            </a:r>
            <a:r>
              <a:rPr lang="ru-RU" b="1" u="sng" dirty="0" err="1" smtClean="0">
                <a:solidFill>
                  <a:schemeClr val="tx2"/>
                </a:solidFill>
              </a:rPr>
              <a:t>Дюссельдорф-Герресхайм</a:t>
            </a:r>
            <a:endParaRPr lang="ru-RU" b="1" u="sng" dirty="0" smtClean="0">
              <a:solidFill>
                <a:schemeClr val="tx2"/>
              </a:solidFill>
            </a:endParaRPr>
          </a:p>
        </p:txBody>
      </p:sp>
      <p:pic>
        <p:nvPicPr>
          <p:cNvPr id="4" name="Рисунок 3" descr="http://obd-memorial.ru/memorial/fullimage?id=72201458&amp;id1=80dd06147c47c32e1ad5967c672cbc0f&amp;path=Z/010/058-A-0064233-0073/0000010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388" y="3143248"/>
            <a:ext cx="2714612" cy="3714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altLang="ru-RU" sz="5400" dirty="0" err="1" smtClean="0">
                <a:solidFill>
                  <a:schemeClr val="accent4"/>
                </a:solidFill>
              </a:rPr>
              <a:t>Рукавичкин</a:t>
            </a:r>
            <a:r>
              <a:rPr lang="ru-RU" altLang="ru-RU" sz="5400" dirty="0" smtClean="0">
                <a:solidFill>
                  <a:schemeClr val="accent4"/>
                </a:solidFill>
              </a:rPr>
              <a:t> Иван Андреевич</a:t>
            </a:r>
            <a:endParaRPr lang="ru-RU" altLang="ru-RU" sz="5400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0" y="1500174"/>
            <a:ext cx="8229600" cy="4500594"/>
          </a:xfrm>
        </p:spPr>
        <p:txBody>
          <a:bodyPr>
            <a:normAutofit/>
          </a:bodyPr>
          <a:lstStyle/>
          <a:p>
            <a:r>
              <a:rPr lang="ru-RU" b="1" u="sng" dirty="0" smtClean="0">
                <a:solidFill>
                  <a:schemeClr val="tx2"/>
                </a:solidFill>
              </a:rPr>
              <a:t>Дата  рождения </a:t>
            </a:r>
            <a:r>
              <a:rPr lang="ru-RU" b="1" dirty="0" smtClean="0">
                <a:solidFill>
                  <a:schemeClr val="tx2"/>
                </a:solidFill>
              </a:rPr>
              <a:t>– 1897, Ростовская обл.,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р-н,  х. Ленин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Дата и место призыва </a:t>
            </a:r>
            <a:r>
              <a:rPr lang="ru-RU" b="1" dirty="0" smtClean="0">
                <a:solidFill>
                  <a:schemeClr val="tx2"/>
                </a:solidFill>
              </a:rPr>
              <a:t> - 06.02.1942,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РВК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красноармеец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Пропал без вести </a:t>
            </a:r>
            <a:r>
              <a:rPr lang="ru-RU" b="1" dirty="0" smtClean="0">
                <a:solidFill>
                  <a:schemeClr val="tx2"/>
                </a:solidFill>
              </a:rPr>
              <a:t>– 06. 1943, </a:t>
            </a: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643966" cy="1504734"/>
          </a:xfrm>
        </p:spPr>
        <p:txBody>
          <a:bodyPr>
            <a:normAutofit fontScale="90000"/>
          </a:bodyPr>
          <a:lstStyle/>
          <a:p>
            <a:r>
              <a:rPr lang="ru-RU" altLang="ru-RU" sz="5400" dirty="0" smtClean="0">
                <a:solidFill>
                  <a:schemeClr val="accent4"/>
                </a:solidFill>
              </a:rPr>
              <a:t>Самойлов Леонтий Акимович</a:t>
            </a:r>
            <a:endParaRPr lang="ru-RU" altLang="ru-RU" sz="5400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0" y="1500174"/>
            <a:ext cx="8229600" cy="4500594"/>
          </a:xfrm>
        </p:spPr>
        <p:txBody>
          <a:bodyPr>
            <a:normAutofit/>
          </a:bodyPr>
          <a:lstStyle/>
          <a:p>
            <a:r>
              <a:rPr lang="ru-RU" b="1" u="sng" dirty="0" smtClean="0">
                <a:solidFill>
                  <a:schemeClr val="tx2"/>
                </a:solidFill>
              </a:rPr>
              <a:t>Дата  рождения </a:t>
            </a:r>
            <a:r>
              <a:rPr lang="ru-RU" b="1" dirty="0" smtClean="0">
                <a:solidFill>
                  <a:schemeClr val="tx2"/>
                </a:solidFill>
              </a:rPr>
              <a:t>– 1909, Ростовская обл.,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р-н,  х. Ленин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Дата и место призыва </a:t>
            </a:r>
            <a:r>
              <a:rPr lang="ru-RU" b="1" dirty="0" smtClean="0">
                <a:solidFill>
                  <a:schemeClr val="tx2"/>
                </a:solidFill>
              </a:rPr>
              <a:t> -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РВК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Последнее место службы</a:t>
            </a:r>
            <a:r>
              <a:rPr lang="ru-RU" b="1" dirty="0" smtClean="0">
                <a:solidFill>
                  <a:schemeClr val="tx2"/>
                </a:solidFill>
              </a:rPr>
              <a:t> – 50 </a:t>
            </a:r>
            <a:r>
              <a:rPr lang="ru-RU" b="1" dirty="0" err="1" smtClean="0">
                <a:solidFill>
                  <a:schemeClr val="tx2"/>
                </a:solidFill>
              </a:rPr>
              <a:t>Гв</a:t>
            </a:r>
            <a:r>
              <a:rPr lang="ru-RU" b="1" dirty="0" smtClean="0">
                <a:solidFill>
                  <a:schemeClr val="tx2"/>
                </a:solidFill>
              </a:rPr>
              <a:t>. СП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красноармеец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Умер от ран</a:t>
            </a:r>
            <a:r>
              <a:rPr lang="ru-RU" b="1" dirty="0" smtClean="0">
                <a:solidFill>
                  <a:schemeClr val="tx2"/>
                </a:solidFill>
              </a:rPr>
              <a:t>– 13.03. 1943 </a:t>
            </a: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643966" cy="1504734"/>
          </a:xfrm>
        </p:spPr>
        <p:txBody>
          <a:bodyPr>
            <a:normAutofit/>
          </a:bodyPr>
          <a:lstStyle/>
          <a:p>
            <a:r>
              <a:rPr lang="ru-RU" altLang="ru-RU" sz="5400" dirty="0" smtClean="0">
                <a:solidFill>
                  <a:schemeClr val="accent4"/>
                </a:solidFill>
              </a:rPr>
              <a:t>Саранча Роман Иванович</a:t>
            </a:r>
            <a:endParaRPr lang="ru-RU" altLang="ru-RU" sz="5400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0" y="1500174"/>
            <a:ext cx="8229600" cy="4500594"/>
          </a:xfrm>
        </p:spPr>
        <p:txBody>
          <a:bodyPr>
            <a:normAutofit/>
          </a:bodyPr>
          <a:lstStyle/>
          <a:p>
            <a:r>
              <a:rPr lang="ru-RU" b="1" u="sng" dirty="0" smtClean="0">
                <a:solidFill>
                  <a:schemeClr val="tx2"/>
                </a:solidFill>
              </a:rPr>
              <a:t>Дата  рождения </a:t>
            </a:r>
            <a:r>
              <a:rPr lang="ru-RU" b="1" dirty="0" smtClean="0">
                <a:solidFill>
                  <a:schemeClr val="tx2"/>
                </a:solidFill>
              </a:rPr>
              <a:t>– 1901, Ростовская обл.,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р-н,  х. Рудаков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Дата и место призыва </a:t>
            </a:r>
            <a:r>
              <a:rPr lang="ru-RU" b="1" dirty="0" smtClean="0">
                <a:solidFill>
                  <a:schemeClr val="tx2"/>
                </a:solidFill>
              </a:rPr>
              <a:t> -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РВК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Последнее место службы</a:t>
            </a:r>
            <a:r>
              <a:rPr lang="ru-RU" b="1" dirty="0" smtClean="0">
                <a:solidFill>
                  <a:schemeClr val="tx2"/>
                </a:solidFill>
              </a:rPr>
              <a:t> – 49 </a:t>
            </a:r>
            <a:r>
              <a:rPr lang="ru-RU" b="1" dirty="0" err="1" smtClean="0">
                <a:solidFill>
                  <a:schemeClr val="tx2"/>
                </a:solidFill>
              </a:rPr>
              <a:t>ТБр</a:t>
            </a:r>
            <a:r>
              <a:rPr lang="ru-RU" b="1" dirty="0" smtClean="0">
                <a:solidFill>
                  <a:schemeClr val="tx2"/>
                </a:solidFill>
              </a:rPr>
              <a:t>.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мл. сержант, автоматчик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Убит</a:t>
            </a:r>
            <a:r>
              <a:rPr lang="ru-RU" b="1" dirty="0" smtClean="0">
                <a:solidFill>
                  <a:schemeClr val="tx2"/>
                </a:solidFill>
              </a:rPr>
              <a:t>– 30.06. 1942, д. Дубрава </a:t>
            </a:r>
            <a:r>
              <a:rPr lang="ru-RU" b="1" dirty="0" err="1" smtClean="0">
                <a:solidFill>
                  <a:schemeClr val="tx2"/>
                </a:solidFill>
              </a:rPr>
              <a:t>Ливенского</a:t>
            </a:r>
            <a:r>
              <a:rPr lang="ru-RU" b="1" dirty="0" smtClean="0">
                <a:solidFill>
                  <a:schemeClr val="tx2"/>
                </a:solidFill>
              </a:rPr>
              <a:t> р-на, Орловская обл. </a:t>
            </a: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643966" cy="1504734"/>
          </a:xfrm>
        </p:spPr>
        <p:txBody>
          <a:bodyPr>
            <a:normAutofit/>
          </a:bodyPr>
          <a:lstStyle/>
          <a:p>
            <a:r>
              <a:rPr lang="ru-RU" altLang="ru-RU" sz="5400" dirty="0" smtClean="0">
                <a:solidFill>
                  <a:schemeClr val="accent4"/>
                </a:solidFill>
              </a:rPr>
              <a:t>Сафронов Федор Агеевич</a:t>
            </a:r>
            <a:endParaRPr lang="ru-RU" altLang="ru-RU" sz="5400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0" y="1500174"/>
            <a:ext cx="8229600" cy="4500594"/>
          </a:xfrm>
        </p:spPr>
        <p:txBody>
          <a:bodyPr>
            <a:normAutofit/>
          </a:bodyPr>
          <a:lstStyle/>
          <a:p>
            <a:r>
              <a:rPr lang="ru-RU" b="1" u="sng" dirty="0" smtClean="0">
                <a:solidFill>
                  <a:schemeClr val="tx2"/>
                </a:solidFill>
              </a:rPr>
              <a:t>Дата  рождения </a:t>
            </a:r>
            <a:r>
              <a:rPr lang="ru-RU" b="1" dirty="0" smtClean="0">
                <a:solidFill>
                  <a:schemeClr val="tx2"/>
                </a:solidFill>
              </a:rPr>
              <a:t>– 1911 ( 1912), Ростовская обл.,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р-н,  х. Рудаков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Дата и место призыва </a:t>
            </a:r>
            <a:r>
              <a:rPr lang="ru-RU" b="1" dirty="0" smtClean="0">
                <a:solidFill>
                  <a:schemeClr val="tx2"/>
                </a:solidFill>
              </a:rPr>
              <a:t> -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РВК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Последнее место службы</a:t>
            </a:r>
            <a:r>
              <a:rPr lang="ru-RU" b="1" dirty="0" smtClean="0">
                <a:solidFill>
                  <a:schemeClr val="tx2"/>
                </a:solidFill>
              </a:rPr>
              <a:t> – 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красноармеец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Пропал без вести </a:t>
            </a:r>
            <a:r>
              <a:rPr lang="ru-RU" b="1" dirty="0" smtClean="0">
                <a:solidFill>
                  <a:schemeClr val="tx2"/>
                </a:solidFill>
              </a:rPr>
              <a:t>–09. 1941, </a:t>
            </a: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147568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5400" dirty="0" smtClean="0">
                <a:solidFill>
                  <a:schemeClr val="accent4"/>
                </a:solidFill>
              </a:rPr>
              <a:t>Свинарев Афанасий Иванович </a:t>
            </a:r>
            <a:endParaRPr lang="ru-RU" altLang="ru-RU" sz="5400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0" y="1500174"/>
            <a:ext cx="8229600" cy="4500594"/>
          </a:xfrm>
        </p:spPr>
        <p:txBody>
          <a:bodyPr>
            <a:normAutofit/>
          </a:bodyPr>
          <a:lstStyle/>
          <a:p>
            <a:r>
              <a:rPr lang="ru-RU" b="1" u="sng" dirty="0" smtClean="0">
                <a:solidFill>
                  <a:schemeClr val="tx2"/>
                </a:solidFill>
              </a:rPr>
              <a:t>Дата  рождения </a:t>
            </a:r>
            <a:r>
              <a:rPr lang="ru-RU" b="1" dirty="0" smtClean="0">
                <a:solidFill>
                  <a:schemeClr val="tx2"/>
                </a:solidFill>
              </a:rPr>
              <a:t>–Ростовская обл.,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р-н,  х. Ленин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Дата и место призыва </a:t>
            </a:r>
            <a:r>
              <a:rPr lang="ru-RU" b="1" dirty="0" smtClean="0">
                <a:solidFill>
                  <a:schemeClr val="tx2"/>
                </a:solidFill>
              </a:rPr>
              <a:t> -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РВК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Последнее место службы</a:t>
            </a:r>
            <a:r>
              <a:rPr lang="ru-RU" b="1" dirty="0" smtClean="0">
                <a:solidFill>
                  <a:schemeClr val="tx2"/>
                </a:solidFill>
              </a:rPr>
              <a:t> – Калининский фронт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красноармеец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Умер от ран</a:t>
            </a:r>
            <a:r>
              <a:rPr lang="ru-RU" b="1" dirty="0" smtClean="0">
                <a:solidFill>
                  <a:schemeClr val="tx2"/>
                </a:solidFill>
              </a:rPr>
              <a:t>– 06.09. 1941, 1430 ЭГ </a:t>
            </a: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147568"/>
          </a:xfrm>
        </p:spPr>
        <p:txBody>
          <a:bodyPr>
            <a:normAutofit fontScale="90000"/>
          </a:bodyPr>
          <a:lstStyle/>
          <a:p>
            <a:r>
              <a:rPr lang="ru-RU" altLang="ru-RU" sz="5400" dirty="0" smtClean="0">
                <a:solidFill>
                  <a:schemeClr val="accent4"/>
                </a:solidFill>
              </a:rPr>
              <a:t>Свинарев Василий Иванович </a:t>
            </a:r>
            <a:endParaRPr lang="ru-RU" altLang="ru-RU" sz="5400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0" y="1500174"/>
            <a:ext cx="8229600" cy="4500594"/>
          </a:xfrm>
        </p:spPr>
        <p:txBody>
          <a:bodyPr>
            <a:normAutofit/>
          </a:bodyPr>
          <a:lstStyle/>
          <a:p>
            <a:r>
              <a:rPr lang="ru-RU" b="1" u="sng" dirty="0" smtClean="0">
                <a:solidFill>
                  <a:schemeClr val="tx2"/>
                </a:solidFill>
              </a:rPr>
              <a:t>Дата  рождения </a:t>
            </a:r>
            <a:r>
              <a:rPr lang="ru-RU" b="1" dirty="0" smtClean="0">
                <a:solidFill>
                  <a:schemeClr val="tx2"/>
                </a:solidFill>
              </a:rPr>
              <a:t>–1910, Ростовская обл.,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р-н,  х. Ленин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Дата и место призыва </a:t>
            </a:r>
            <a:r>
              <a:rPr lang="ru-RU" b="1" dirty="0" smtClean="0">
                <a:solidFill>
                  <a:schemeClr val="tx2"/>
                </a:solidFill>
              </a:rPr>
              <a:t> - 24.06.1941,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РВК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красноармеец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Пропал без вести</a:t>
            </a:r>
            <a:r>
              <a:rPr lang="ru-RU" b="1" dirty="0" smtClean="0">
                <a:solidFill>
                  <a:schemeClr val="tx2"/>
                </a:solidFill>
              </a:rPr>
              <a:t>– 12. 1943</a:t>
            </a: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147568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5400" dirty="0" smtClean="0">
                <a:solidFill>
                  <a:schemeClr val="accent4"/>
                </a:solidFill>
              </a:rPr>
              <a:t>Свинарев Григорий Тимофеевич</a:t>
            </a:r>
            <a:endParaRPr lang="ru-RU" altLang="ru-RU" sz="5400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0" y="1500174"/>
            <a:ext cx="8229600" cy="4500594"/>
          </a:xfrm>
        </p:spPr>
        <p:txBody>
          <a:bodyPr>
            <a:normAutofit/>
          </a:bodyPr>
          <a:lstStyle/>
          <a:p>
            <a:r>
              <a:rPr lang="ru-RU" b="1" u="sng" dirty="0" smtClean="0">
                <a:solidFill>
                  <a:schemeClr val="tx2"/>
                </a:solidFill>
              </a:rPr>
              <a:t>Дата  рождения </a:t>
            </a:r>
            <a:r>
              <a:rPr lang="ru-RU" b="1" dirty="0" smtClean="0">
                <a:solidFill>
                  <a:schemeClr val="tx2"/>
                </a:solidFill>
              </a:rPr>
              <a:t>–1918, Ростовская обл.,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р-н,  х. Рудаков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Дата и место призыва </a:t>
            </a:r>
            <a:r>
              <a:rPr lang="ru-RU" b="1" dirty="0" smtClean="0">
                <a:solidFill>
                  <a:schemeClr val="tx2"/>
                </a:solidFill>
              </a:rPr>
              <a:t> - 11.1939,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РВК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красноармеец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Пропал без вести</a:t>
            </a:r>
            <a:r>
              <a:rPr lang="ru-RU" b="1" dirty="0" smtClean="0">
                <a:solidFill>
                  <a:schemeClr val="tx2"/>
                </a:solidFill>
              </a:rPr>
              <a:t>– 12. 1943</a:t>
            </a: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395536" y="980728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sz="6000" b="1" dirty="0" smtClean="0">
                <a:solidFill>
                  <a:schemeClr val="accent4"/>
                </a:solidFill>
              </a:rPr>
              <a:t>Аксенов Родион Николаевич</a:t>
            </a:r>
            <a:endParaRPr lang="ru-RU" altLang="ru-RU" dirty="0" smtClean="0">
              <a:solidFill>
                <a:schemeClr val="accent4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71472" y="2332037"/>
            <a:ext cx="8229600" cy="4525963"/>
          </a:xfrm>
        </p:spPr>
        <p:txBody>
          <a:bodyPr/>
          <a:lstStyle/>
          <a:p>
            <a:r>
              <a:rPr lang="ru-RU" b="1" u="sng" dirty="0" smtClean="0">
                <a:solidFill>
                  <a:schemeClr val="tx2"/>
                </a:solidFill>
              </a:rPr>
              <a:t>Год рождения </a:t>
            </a:r>
            <a:r>
              <a:rPr lang="ru-RU" b="1" dirty="0" smtClean="0">
                <a:solidFill>
                  <a:schemeClr val="tx2"/>
                </a:solidFill>
              </a:rPr>
              <a:t>- 1913 Ростовская обл., Литвиновский р-н, Рудаковский с/с, </a:t>
            </a:r>
          </a:p>
          <a:p>
            <a:pPr>
              <a:buNone/>
            </a:pPr>
            <a:r>
              <a:rPr lang="ru-RU" b="1" dirty="0" smtClean="0">
                <a:solidFill>
                  <a:schemeClr val="tx2"/>
                </a:solidFill>
              </a:rPr>
              <a:t>    х. Рудаков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Последнее место службы </a:t>
            </a:r>
            <a:r>
              <a:rPr lang="ru-RU" b="1" dirty="0" smtClean="0">
                <a:solidFill>
                  <a:schemeClr val="tx2"/>
                </a:solidFill>
              </a:rPr>
              <a:t>– 396 СП 135СД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Дата призыва </a:t>
            </a:r>
            <a:r>
              <a:rPr lang="ru-RU" b="1" dirty="0" smtClean="0">
                <a:solidFill>
                  <a:schemeClr val="tx2"/>
                </a:solidFill>
              </a:rPr>
              <a:t>- </a:t>
            </a:r>
            <a:endParaRPr lang="ru-RU" b="1" dirty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Воинское звание</a:t>
            </a:r>
            <a:r>
              <a:rPr lang="ru-RU" b="1" dirty="0" smtClean="0">
                <a:solidFill>
                  <a:schemeClr val="tx2"/>
                </a:solidFill>
              </a:rPr>
              <a:t> - красноармеец</a:t>
            </a:r>
            <a:endParaRPr lang="ru-RU" b="1" dirty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Пропал </a:t>
            </a:r>
            <a:r>
              <a:rPr lang="ru-RU" b="1" u="sng" dirty="0">
                <a:solidFill>
                  <a:schemeClr val="tx2"/>
                </a:solidFill>
              </a:rPr>
              <a:t>без </a:t>
            </a:r>
            <a:r>
              <a:rPr lang="ru-RU" b="1" u="sng" dirty="0" smtClean="0">
                <a:solidFill>
                  <a:schemeClr val="tx2"/>
                </a:solidFill>
              </a:rPr>
              <a:t>вести </a:t>
            </a:r>
            <a:r>
              <a:rPr lang="ru-RU" b="1" dirty="0" smtClean="0">
                <a:solidFill>
                  <a:schemeClr val="tx2"/>
                </a:solidFill>
              </a:rPr>
              <a:t>- 07.07.1941г.</a:t>
            </a:r>
          </a:p>
          <a:p>
            <a:pPr marL="0" indent="0"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147568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5400" dirty="0" smtClean="0">
                <a:solidFill>
                  <a:schemeClr val="accent4"/>
                </a:solidFill>
              </a:rPr>
              <a:t>Свинарев Федор Федотович</a:t>
            </a:r>
            <a:endParaRPr lang="ru-RU" altLang="ru-RU" sz="5400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0" y="1500174"/>
            <a:ext cx="8229600" cy="4500594"/>
          </a:xfrm>
        </p:spPr>
        <p:txBody>
          <a:bodyPr>
            <a:normAutofit/>
          </a:bodyPr>
          <a:lstStyle/>
          <a:p>
            <a:r>
              <a:rPr lang="ru-RU" b="1" u="sng" dirty="0" smtClean="0">
                <a:solidFill>
                  <a:schemeClr val="tx2"/>
                </a:solidFill>
              </a:rPr>
              <a:t>Дата  рождения </a:t>
            </a:r>
            <a:r>
              <a:rPr lang="ru-RU" b="1" dirty="0" smtClean="0">
                <a:solidFill>
                  <a:schemeClr val="tx2"/>
                </a:solidFill>
              </a:rPr>
              <a:t>–1907, Ростовская обл.,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р-н,  х. Рудаков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Дата и место призыва </a:t>
            </a:r>
            <a:r>
              <a:rPr lang="ru-RU" b="1" dirty="0" smtClean="0">
                <a:solidFill>
                  <a:schemeClr val="tx2"/>
                </a:solidFill>
              </a:rPr>
              <a:t> - 11.07.1941,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РВК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Последнее место службы </a:t>
            </a:r>
            <a:r>
              <a:rPr lang="ru-RU" b="1" dirty="0" smtClean="0">
                <a:solidFill>
                  <a:schemeClr val="tx2"/>
                </a:solidFill>
              </a:rPr>
              <a:t>– 6 </a:t>
            </a:r>
            <a:r>
              <a:rPr lang="ru-RU" b="1" dirty="0" err="1" smtClean="0">
                <a:solidFill>
                  <a:schemeClr val="tx2"/>
                </a:solidFill>
              </a:rPr>
              <a:t>танк.арм</a:t>
            </a:r>
            <a:r>
              <a:rPr lang="ru-RU" b="1" dirty="0" smtClean="0">
                <a:solidFill>
                  <a:schemeClr val="tx2"/>
                </a:solidFill>
              </a:rPr>
              <a:t>. 181 МИБ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рядовой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Пропал без вести</a:t>
            </a:r>
            <a:r>
              <a:rPr lang="ru-RU" b="1" dirty="0" smtClean="0">
                <a:solidFill>
                  <a:schemeClr val="tx2"/>
                </a:solidFill>
              </a:rPr>
              <a:t>– 13.04. 1944</a:t>
            </a: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147568"/>
          </a:xfrm>
        </p:spPr>
        <p:txBody>
          <a:bodyPr>
            <a:normAutofit/>
          </a:bodyPr>
          <a:lstStyle/>
          <a:p>
            <a:pPr algn="ctr"/>
            <a:r>
              <a:rPr lang="ru-RU" altLang="ru-RU" sz="5400" dirty="0" smtClean="0">
                <a:solidFill>
                  <a:schemeClr val="accent4"/>
                </a:solidFill>
              </a:rPr>
              <a:t>Седов  Иван Ефимович</a:t>
            </a:r>
            <a:endParaRPr lang="ru-RU" altLang="ru-RU" sz="5400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0" y="1500174"/>
            <a:ext cx="8229600" cy="4500594"/>
          </a:xfrm>
        </p:spPr>
        <p:txBody>
          <a:bodyPr>
            <a:normAutofit/>
          </a:bodyPr>
          <a:lstStyle/>
          <a:p>
            <a:r>
              <a:rPr lang="ru-RU" b="1" u="sng" dirty="0" smtClean="0">
                <a:solidFill>
                  <a:schemeClr val="tx2"/>
                </a:solidFill>
              </a:rPr>
              <a:t>Дата  рождения </a:t>
            </a:r>
            <a:r>
              <a:rPr lang="ru-RU" b="1" dirty="0" smtClean="0">
                <a:solidFill>
                  <a:schemeClr val="tx2"/>
                </a:solidFill>
              </a:rPr>
              <a:t>–1904, Ростовская обл.,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р-н,  х. </a:t>
            </a:r>
            <a:r>
              <a:rPr lang="ru-RU" b="1" dirty="0" err="1" smtClean="0">
                <a:solidFill>
                  <a:schemeClr val="tx2"/>
                </a:solidFill>
              </a:rPr>
              <a:t>Проциковка</a:t>
            </a:r>
            <a:endParaRPr lang="ru-RU" b="1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Дата и место призыва </a:t>
            </a:r>
            <a:r>
              <a:rPr lang="ru-RU" b="1" dirty="0" smtClean="0">
                <a:solidFill>
                  <a:schemeClr val="tx2"/>
                </a:solidFill>
              </a:rPr>
              <a:t> - 28.08.1941,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РВК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рядовой, стрелок, член </a:t>
            </a:r>
            <a:r>
              <a:rPr lang="ru-RU" b="1" dirty="0" err="1" smtClean="0">
                <a:solidFill>
                  <a:schemeClr val="tx2"/>
                </a:solidFill>
              </a:rPr>
              <a:t>ВКПб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Убит </a:t>
            </a:r>
            <a:r>
              <a:rPr lang="ru-RU" b="1" dirty="0" smtClean="0">
                <a:solidFill>
                  <a:schemeClr val="tx2"/>
                </a:solidFill>
              </a:rPr>
              <a:t>– 06.10. 1941, Полтавская обл., </a:t>
            </a:r>
            <a:r>
              <a:rPr lang="ru-RU" b="1" dirty="0" err="1" smtClean="0">
                <a:solidFill>
                  <a:schemeClr val="tx2"/>
                </a:solidFill>
              </a:rPr>
              <a:t>Опошнянский</a:t>
            </a:r>
            <a:r>
              <a:rPr lang="ru-RU" b="1" dirty="0" smtClean="0">
                <a:solidFill>
                  <a:schemeClr val="tx2"/>
                </a:solidFill>
              </a:rPr>
              <a:t> р-н, </a:t>
            </a:r>
            <a:r>
              <a:rPr lang="ru-RU" b="1" dirty="0" err="1" smtClean="0">
                <a:solidFill>
                  <a:schemeClr val="tx2"/>
                </a:solidFill>
              </a:rPr>
              <a:t>с.Бельск</a:t>
            </a:r>
            <a:r>
              <a:rPr lang="ru-RU" b="1" dirty="0" smtClean="0">
                <a:solidFill>
                  <a:schemeClr val="tx2"/>
                </a:solidFill>
              </a:rPr>
              <a:t>, братская могила</a:t>
            </a: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147568"/>
          </a:xfrm>
        </p:spPr>
        <p:txBody>
          <a:bodyPr>
            <a:normAutofit fontScale="90000"/>
          </a:bodyPr>
          <a:lstStyle/>
          <a:p>
            <a:r>
              <a:rPr lang="ru-RU" altLang="ru-RU" sz="5400" dirty="0" smtClean="0">
                <a:solidFill>
                  <a:schemeClr val="accent4"/>
                </a:solidFill>
              </a:rPr>
              <a:t>Семенцов Павел </a:t>
            </a:r>
            <a:r>
              <a:rPr lang="ru-RU" altLang="ru-RU" sz="5400" dirty="0" err="1" smtClean="0">
                <a:solidFill>
                  <a:schemeClr val="accent4"/>
                </a:solidFill>
              </a:rPr>
              <a:t>ригорьевич</a:t>
            </a:r>
            <a:endParaRPr lang="ru-RU" altLang="ru-RU" sz="5400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0" y="1500174"/>
            <a:ext cx="8229600" cy="4500594"/>
          </a:xfrm>
        </p:spPr>
        <p:txBody>
          <a:bodyPr>
            <a:normAutofit/>
          </a:bodyPr>
          <a:lstStyle/>
          <a:p>
            <a:r>
              <a:rPr lang="ru-RU" b="1" u="sng" dirty="0" smtClean="0">
                <a:solidFill>
                  <a:schemeClr val="tx2"/>
                </a:solidFill>
              </a:rPr>
              <a:t>Дата  рождения </a:t>
            </a:r>
            <a:r>
              <a:rPr lang="ru-RU" b="1" dirty="0" smtClean="0">
                <a:solidFill>
                  <a:schemeClr val="tx2"/>
                </a:solidFill>
              </a:rPr>
              <a:t>– 1912, Ростовская обл.,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р-н,  х. Ленин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Дата и место призыва </a:t>
            </a:r>
            <a:r>
              <a:rPr lang="ru-RU" b="1" dirty="0" smtClean="0">
                <a:solidFill>
                  <a:schemeClr val="tx2"/>
                </a:solidFill>
              </a:rPr>
              <a:t> -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РВК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Последнее место службы</a:t>
            </a:r>
            <a:r>
              <a:rPr lang="ru-RU" b="1" dirty="0" smtClean="0">
                <a:solidFill>
                  <a:schemeClr val="tx2"/>
                </a:solidFill>
              </a:rPr>
              <a:t> – 347 СД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красноармеец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Убит </a:t>
            </a:r>
            <a:r>
              <a:rPr lang="ru-RU" b="1" dirty="0" smtClean="0">
                <a:solidFill>
                  <a:schemeClr val="tx2"/>
                </a:solidFill>
              </a:rPr>
              <a:t>– 31.07.1943</a:t>
            </a: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147568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5400" dirty="0" err="1" smtClean="0">
                <a:solidFill>
                  <a:schemeClr val="accent4"/>
                </a:solidFill>
              </a:rPr>
              <a:t>Семиколенов</a:t>
            </a:r>
            <a:r>
              <a:rPr lang="ru-RU" altLang="ru-RU" sz="5400" dirty="0" smtClean="0">
                <a:solidFill>
                  <a:schemeClr val="accent4"/>
                </a:solidFill>
              </a:rPr>
              <a:t> Иван Никифорович</a:t>
            </a:r>
            <a:endParaRPr lang="ru-RU" altLang="ru-RU" sz="5400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0" y="1500174"/>
            <a:ext cx="8229600" cy="4500594"/>
          </a:xfrm>
        </p:spPr>
        <p:txBody>
          <a:bodyPr>
            <a:normAutofit lnSpcReduction="10000"/>
          </a:bodyPr>
          <a:lstStyle/>
          <a:p>
            <a:r>
              <a:rPr lang="ru-RU" b="1" u="sng" dirty="0" smtClean="0">
                <a:solidFill>
                  <a:schemeClr val="tx2"/>
                </a:solidFill>
              </a:rPr>
              <a:t>Дата  рождения </a:t>
            </a:r>
            <a:r>
              <a:rPr lang="ru-RU" b="1" dirty="0" smtClean="0">
                <a:solidFill>
                  <a:schemeClr val="tx2"/>
                </a:solidFill>
              </a:rPr>
              <a:t>–1913, Ростовская обл.,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р-н,  х. Рудаков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Дата и место призыва </a:t>
            </a:r>
            <a:r>
              <a:rPr lang="ru-RU" b="1" dirty="0" smtClean="0">
                <a:solidFill>
                  <a:schemeClr val="tx2"/>
                </a:solidFill>
              </a:rPr>
              <a:t> -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РВК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Последнее место службы </a:t>
            </a:r>
            <a:r>
              <a:rPr lang="ru-RU" b="1" dirty="0" smtClean="0">
                <a:solidFill>
                  <a:schemeClr val="tx2"/>
                </a:solidFill>
              </a:rPr>
              <a:t>– штаб 181 СД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рядовой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Убит </a:t>
            </a:r>
            <a:r>
              <a:rPr lang="ru-RU" b="1" dirty="0" smtClean="0">
                <a:solidFill>
                  <a:schemeClr val="tx2"/>
                </a:solidFill>
              </a:rPr>
              <a:t>– 04.04.1944, </a:t>
            </a:r>
            <a:r>
              <a:rPr lang="ru-RU" b="1" dirty="0" err="1" smtClean="0">
                <a:solidFill>
                  <a:schemeClr val="tx2"/>
                </a:solidFill>
              </a:rPr>
              <a:t>УкраинскаяССР</a:t>
            </a:r>
            <a:r>
              <a:rPr lang="ru-RU" b="1" dirty="0" smtClean="0">
                <a:solidFill>
                  <a:schemeClr val="tx2"/>
                </a:solidFill>
              </a:rPr>
              <a:t>, Волынская обл., </a:t>
            </a:r>
            <a:r>
              <a:rPr lang="ru-RU" b="1" dirty="0" err="1" smtClean="0">
                <a:solidFill>
                  <a:schemeClr val="tx2"/>
                </a:solidFill>
              </a:rPr>
              <a:t>Торчинский</a:t>
            </a:r>
            <a:r>
              <a:rPr lang="ru-RU" b="1" dirty="0" smtClean="0">
                <a:solidFill>
                  <a:schemeClr val="tx2"/>
                </a:solidFill>
              </a:rPr>
              <a:t> р-н, п.г.т. </a:t>
            </a:r>
            <a:r>
              <a:rPr lang="ru-RU" b="1" dirty="0" err="1" smtClean="0">
                <a:solidFill>
                  <a:schemeClr val="tx2"/>
                </a:solidFill>
              </a:rPr>
              <a:t>Торчин</a:t>
            </a:r>
            <a:endParaRPr lang="ru-RU" b="1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147568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5400" dirty="0" smtClean="0">
                <a:solidFill>
                  <a:schemeClr val="accent4"/>
                </a:solidFill>
              </a:rPr>
              <a:t>Семин Николай Михайлович</a:t>
            </a:r>
            <a:endParaRPr lang="ru-RU" altLang="ru-RU" sz="5400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0" y="1500174"/>
            <a:ext cx="8229600" cy="4500594"/>
          </a:xfrm>
        </p:spPr>
        <p:txBody>
          <a:bodyPr>
            <a:normAutofit/>
          </a:bodyPr>
          <a:lstStyle/>
          <a:p>
            <a:r>
              <a:rPr lang="ru-RU" b="1" u="sng" dirty="0" smtClean="0">
                <a:solidFill>
                  <a:schemeClr val="tx2"/>
                </a:solidFill>
              </a:rPr>
              <a:t>Дата  рождения </a:t>
            </a:r>
            <a:r>
              <a:rPr lang="ru-RU" b="1" dirty="0" smtClean="0">
                <a:solidFill>
                  <a:schemeClr val="tx2"/>
                </a:solidFill>
              </a:rPr>
              <a:t>–1907, Ростовская обл.,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р-н,  х. Рудаков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Дата и место призыва </a:t>
            </a:r>
            <a:r>
              <a:rPr lang="ru-RU" b="1" dirty="0" smtClean="0">
                <a:solidFill>
                  <a:schemeClr val="tx2"/>
                </a:solidFill>
              </a:rPr>
              <a:t> - 02.08.1941,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РВК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Последнее место службы </a:t>
            </a:r>
            <a:r>
              <a:rPr lang="ru-RU" b="1" dirty="0" smtClean="0">
                <a:solidFill>
                  <a:schemeClr val="tx2"/>
                </a:solidFill>
              </a:rPr>
              <a:t>– 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рядовой, зенитчик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Пропал без вести</a:t>
            </a:r>
            <a:r>
              <a:rPr lang="ru-RU" b="1" dirty="0" smtClean="0">
                <a:solidFill>
                  <a:schemeClr val="tx2"/>
                </a:solidFill>
              </a:rPr>
              <a:t>– 09.1941, </a:t>
            </a:r>
          </a:p>
          <a:p>
            <a:r>
              <a:rPr lang="ru-RU" b="1" dirty="0" smtClean="0">
                <a:solidFill>
                  <a:schemeClr val="tx2"/>
                </a:solidFill>
              </a:rPr>
              <a:t>снят с учета - 11. 1943</a:t>
            </a: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147568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5400" dirty="0" smtClean="0">
                <a:solidFill>
                  <a:schemeClr val="accent4"/>
                </a:solidFill>
              </a:rPr>
              <a:t>Серебрянский Дмитрий Савельевич</a:t>
            </a:r>
            <a:endParaRPr lang="ru-RU" altLang="ru-RU" sz="5400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0" y="1500174"/>
            <a:ext cx="8229600" cy="4500594"/>
          </a:xfrm>
        </p:spPr>
        <p:txBody>
          <a:bodyPr>
            <a:normAutofit fontScale="92500" lnSpcReduction="10000"/>
          </a:bodyPr>
          <a:lstStyle/>
          <a:p>
            <a:r>
              <a:rPr lang="ru-RU" b="1" u="sng" dirty="0" smtClean="0">
                <a:solidFill>
                  <a:schemeClr val="tx2"/>
                </a:solidFill>
              </a:rPr>
              <a:t>Дата  рождения </a:t>
            </a:r>
            <a:r>
              <a:rPr lang="ru-RU" b="1" dirty="0" smtClean="0">
                <a:solidFill>
                  <a:schemeClr val="tx2"/>
                </a:solidFill>
              </a:rPr>
              <a:t>– 1907, Ростовская обл., ст. Белая Калитва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Дата и место призыва </a:t>
            </a:r>
            <a:r>
              <a:rPr lang="ru-RU" b="1" dirty="0" smtClean="0">
                <a:solidFill>
                  <a:schemeClr val="tx2"/>
                </a:solidFill>
              </a:rPr>
              <a:t> - 1941,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РВК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Последнее место службы</a:t>
            </a:r>
            <a:r>
              <a:rPr lang="ru-RU" b="1" dirty="0" smtClean="0">
                <a:solidFill>
                  <a:schemeClr val="tx2"/>
                </a:solidFill>
              </a:rPr>
              <a:t> – 316 Темрюкская СД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ст. сержант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Убит </a:t>
            </a:r>
            <a:r>
              <a:rPr lang="ru-RU" b="1" dirty="0" smtClean="0">
                <a:solidFill>
                  <a:schemeClr val="tx2"/>
                </a:solidFill>
              </a:rPr>
              <a:t>– 06.10.1943, Краснодарский край, Темрюкский р-н, Голубицкий с/</a:t>
            </a:r>
            <a:r>
              <a:rPr lang="ru-RU" b="1" dirty="0" err="1" smtClean="0">
                <a:solidFill>
                  <a:schemeClr val="tx2"/>
                </a:solidFill>
              </a:rPr>
              <a:t>с</a:t>
            </a:r>
            <a:r>
              <a:rPr lang="ru-RU" b="1" dirty="0" smtClean="0">
                <a:solidFill>
                  <a:schemeClr val="tx2"/>
                </a:solidFill>
              </a:rPr>
              <a:t>, ст. Голубицкая</a:t>
            </a: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147568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5400" dirty="0" smtClean="0">
                <a:solidFill>
                  <a:schemeClr val="accent4"/>
                </a:solidFill>
              </a:rPr>
              <a:t>Серебрянский Сергей Савельевич</a:t>
            </a:r>
            <a:endParaRPr lang="ru-RU" altLang="ru-RU" sz="5400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0" y="1500174"/>
            <a:ext cx="8229600" cy="4500594"/>
          </a:xfrm>
        </p:spPr>
        <p:txBody>
          <a:bodyPr>
            <a:normAutofit/>
          </a:bodyPr>
          <a:lstStyle/>
          <a:p>
            <a:r>
              <a:rPr lang="ru-RU" b="1" u="sng" dirty="0" smtClean="0">
                <a:solidFill>
                  <a:schemeClr val="tx2"/>
                </a:solidFill>
              </a:rPr>
              <a:t>Дата  рождения </a:t>
            </a:r>
            <a:r>
              <a:rPr lang="ru-RU" b="1" dirty="0" smtClean="0">
                <a:solidFill>
                  <a:schemeClr val="tx2"/>
                </a:solidFill>
              </a:rPr>
              <a:t>– 1902, Ростовская обл.,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р-н, х.Ленин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Дата и место призыва </a:t>
            </a:r>
            <a:r>
              <a:rPr lang="ru-RU" b="1" dirty="0" smtClean="0">
                <a:solidFill>
                  <a:schemeClr val="tx2"/>
                </a:solidFill>
              </a:rPr>
              <a:t> - 26.08.1941,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РВК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Последнее место службы</a:t>
            </a:r>
            <a:r>
              <a:rPr lang="ru-RU" b="1" dirty="0" smtClean="0">
                <a:solidFill>
                  <a:schemeClr val="tx2"/>
                </a:solidFill>
              </a:rPr>
              <a:t> – ППС 764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красноармеец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Пропал без вести</a:t>
            </a:r>
            <a:r>
              <a:rPr lang="ru-RU" b="1" dirty="0" smtClean="0">
                <a:solidFill>
                  <a:schemeClr val="tx2"/>
                </a:solidFill>
              </a:rPr>
              <a:t>– 10.1941</a:t>
            </a: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147568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5400" dirty="0" err="1" smtClean="0">
                <a:solidFill>
                  <a:schemeClr val="accent4"/>
                </a:solidFill>
              </a:rPr>
              <a:t>Слесаренко</a:t>
            </a:r>
            <a:r>
              <a:rPr lang="ru-RU" altLang="ru-RU" sz="5400" dirty="0" smtClean="0">
                <a:solidFill>
                  <a:schemeClr val="accent4"/>
                </a:solidFill>
              </a:rPr>
              <a:t> Иван Федотович</a:t>
            </a:r>
            <a:endParaRPr lang="ru-RU" altLang="ru-RU" sz="5400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0" y="1500174"/>
            <a:ext cx="8229600" cy="4500594"/>
          </a:xfrm>
        </p:spPr>
        <p:txBody>
          <a:bodyPr>
            <a:normAutofit/>
          </a:bodyPr>
          <a:lstStyle/>
          <a:p>
            <a:r>
              <a:rPr lang="ru-RU" b="1" u="sng" dirty="0" smtClean="0">
                <a:solidFill>
                  <a:schemeClr val="tx2"/>
                </a:solidFill>
              </a:rPr>
              <a:t>Дата  рождения </a:t>
            </a:r>
            <a:r>
              <a:rPr lang="ru-RU" b="1" dirty="0" smtClean="0">
                <a:solidFill>
                  <a:schemeClr val="tx2"/>
                </a:solidFill>
              </a:rPr>
              <a:t>–1914, Ростовская обл.,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р-н,  х. Рудаков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Дата и место призыва </a:t>
            </a:r>
            <a:r>
              <a:rPr lang="ru-RU" b="1" dirty="0" smtClean="0">
                <a:solidFill>
                  <a:schemeClr val="tx2"/>
                </a:solidFill>
              </a:rPr>
              <a:t> - Каменский РВК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Последнее место службы </a:t>
            </a:r>
            <a:r>
              <a:rPr lang="ru-RU" b="1" dirty="0" smtClean="0">
                <a:solidFill>
                  <a:schemeClr val="tx2"/>
                </a:solidFill>
              </a:rPr>
              <a:t>– штаб 82 </a:t>
            </a:r>
            <a:r>
              <a:rPr lang="ru-RU" b="1" dirty="0" err="1" smtClean="0">
                <a:solidFill>
                  <a:schemeClr val="tx2"/>
                </a:solidFill>
              </a:rPr>
              <a:t>Гв</a:t>
            </a:r>
            <a:r>
              <a:rPr lang="ru-RU" b="1" dirty="0" smtClean="0">
                <a:solidFill>
                  <a:schemeClr val="tx2"/>
                </a:solidFill>
              </a:rPr>
              <a:t>. СД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красноармеец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Убит </a:t>
            </a:r>
            <a:r>
              <a:rPr lang="ru-RU" b="1" dirty="0" smtClean="0">
                <a:solidFill>
                  <a:schemeClr val="tx2"/>
                </a:solidFill>
              </a:rPr>
              <a:t>– 27.08.1943, Украинская ССР, </a:t>
            </a:r>
            <a:r>
              <a:rPr lang="ru-RU" b="1" dirty="0" err="1" smtClean="0">
                <a:solidFill>
                  <a:schemeClr val="tx2"/>
                </a:solidFill>
              </a:rPr>
              <a:t>Харковьская</a:t>
            </a:r>
            <a:r>
              <a:rPr lang="ru-RU" b="1" dirty="0" smtClean="0">
                <a:solidFill>
                  <a:schemeClr val="tx2"/>
                </a:solidFill>
              </a:rPr>
              <a:t> обл., </a:t>
            </a:r>
            <a:r>
              <a:rPr lang="ru-RU" b="1" dirty="0" err="1" smtClean="0">
                <a:solidFill>
                  <a:schemeClr val="tx2"/>
                </a:solidFill>
              </a:rPr>
              <a:t>Изюмский</a:t>
            </a:r>
            <a:r>
              <a:rPr lang="ru-RU" b="1" dirty="0" smtClean="0">
                <a:solidFill>
                  <a:schemeClr val="tx2"/>
                </a:solidFill>
              </a:rPr>
              <a:t> р-н, с. </a:t>
            </a:r>
            <a:r>
              <a:rPr lang="ru-RU" b="1" dirty="0" err="1" smtClean="0">
                <a:solidFill>
                  <a:schemeClr val="tx2"/>
                </a:solidFill>
              </a:rPr>
              <a:t>Долгенькое</a:t>
            </a:r>
            <a:endParaRPr lang="ru-RU" b="1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147568"/>
          </a:xfrm>
        </p:spPr>
        <p:txBody>
          <a:bodyPr>
            <a:normAutofit/>
          </a:bodyPr>
          <a:lstStyle/>
          <a:p>
            <a:pPr algn="ctr"/>
            <a:r>
              <a:rPr lang="ru-RU" altLang="ru-RU" sz="5400" dirty="0" smtClean="0">
                <a:solidFill>
                  <a:schemeClr val="accent4"/>
                </a:solidFill>
              </a:rPr>
              <a:t>Соловьев Иван Сергеевич</a:t>
            </a:r>
            <a:endParaRPr lang="ru-RU" altLang="ru-RU" sz="5400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0" y="1500174"/>
            <a:ext cx="8229600" cy="4500594"/>
          </a:xfrm>
        </p:spPr>
        <p:txBody>
          <a:bodyPr>
            <a:normAutofit/>
          </a:bodyPr>
          <a:lstStyle/>
          <a:p>
            <a:r>
              <a:rPr lang="ru-RU" b="1" u="sng" dirty="0" smtClean="0">
                <a:solidFill>
                  <a:schemeClr val="tx2"/>
                </a:solidFill>
              </a:rPr>
              <a:t>Дата  рождения </a:t>
            </a:r>
            <a:r>
              <a:rPr lang="ru-RU" b="1" dirty="0" smtClean="0">
                <a:solidFill>
                  <a:schemeClr val="tx2"/>
                </a:solidFill>
              </a:rPr>
              <a:t>– 1921, Ростовская обл.,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р-н, х.Ленин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Дата и место призыва </a:t>
            </a:r>
            <a:r>
              <a:rPr lang="ru-RU" b="1" dirty="0" smtClean="0">
                <a:solidFill>
                  <a:schemeClr val="tx2"/>
                </a:solidFill>
              </a:rPr>
              <a:t> - 25.09.1939,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РВК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Последнее место службы</a:t>
            </a:r>
            <a:r>
              <a:rPr lang="ru-RU" b="1" dirty="0" smtClean="0">
                <a:solidFill>
                  <a:schemeClr val="tx2"/>
                </a:solidFill>
              </a:rPr>
              <a:t> – 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рядовой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Пропал без вести</a:t>
            </a:r>
            <a:r>
              <a:rPr lang="ru-RU" b="1" dirty="0" smtClean="0">
                <a:solidFill>
                  <a:schemeClr val="tx2"/>
                </a:solidFill>
              </a:rPr>
              <a:t>– 05.1943</a:t>
            </a: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147568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5400" dirty="0" smtClean="0">
                <a:solidFill>
                  <a:schemeClr val="accent4"/>
                </a:solidFill>
              </a:rPr>
              <a:t>Суховеев Калина Васильевич</a:t>
            </a:r>
            <a:endParaRPr lang="ru-RU" altLang="ru-RU" sz="5400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0" y="1500174"/>
            <a:ext cx="8229600" cy="4500594"/>
          </a:xfrm>
        </p:spPr>
        <p:txBody>
          <a:bodyPr>
            <a:normAutofit/>
          </a:bodyPr>
          <a:lstStyle/>
          <a:p>
            <a:r>
              <a:rPr lang="ru-RU" b="1" u="sng" dirty="0" smtClean="0">
                <a:solidFill>
                  <a:schemeClr val="tx2"/>
                </a:solidFill>
              </a:rPr>
              <a:t>Дата  рождения </a:t>
            </a:r>
            <a:r>
              <a:rPr lang="ru-RU" b="1" dirty="0" smtClean="0">
                <a:solidFill>
                  <a:schemeClr val="tx2"/>
                </a:solidFill>
              </a:rPr>
              <a:t>– 1901, Ростовская обл.,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р-н, с/</a:t>
            </a:r>
            <a:r>
              <a:rPr lang="ru-RU" b="1" dirty="0" err="1" smtClean="0">
                <a:solidFill>
                  <a:schemeClr val="tx2"/>
                </a:solidFill>
              </a:rPr>
              <a:t>х.Дуовой</a:t>
            </a:r>
            <a:endParaRPr lang="ru-RU" b="1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Дата и место призыва </a:t>
            </a:r>
            <a:r>
              <a:rPr lang="ru-RU" b="1" dirty="0" smtClean="0">
                <a:solidFill>
                  <a:schemeClr val="tx2"/>
                </a:solidFill>
              </a:rPr>
              <a:t> - 20.10.1941,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РВК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Последнее место службы</a:t>
            </a:r>
            <a:r>
              <a:rPr lang="ru-RU" b="1" dirty="0" smtClean="0">
                <a:solidFill>
                  <a:schemeClr val="tx2"/>
                </a:solidFill>
              </a:rPr>
              <a:t> – 854 СП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красноармеец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Пропал без вести</a:t>
            </a:r>
            <a:r>
              <a:rPr lang="ru-RU" b="1" dirty="0" smtClean="0">
                <a:solidFill>
                  <a:schemeClr val="tx2"/>
                </a:solidFill>
              </a:rPr>
              <a:t>–1943</a:t>
            </a: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467544" y="1340768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sz="6000" b="1" dirty="0" smtClean="0">
                <a:solidFill>
                  <a:schemeClr val="accent4"/>
                </a:solidFill>
              </a:rPr>
              <a:t>Алексеев Ефим Семенович</a:t>
            </a:r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endParaRPr lang="ru-RU" altLang="ru-RU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71472" y="2332037"/>
            <a:ext cx="8229600" cy="4525963"/>
          </a:xfrm>
        </p:spPr>
        <p:txBody>
          <a:bodyPr/>
          <a:lstStyle/>
          <a:p>
            <a:r>
              <a:rPr lang="ru-RU" b="1" u="sng" dirty="0" smtClean="0">
                <a:solidFill>
                  <a:schemeClr val="tx2"/>
                </a:solidFill>
              </a:rPr>
              <a:t>Год рождения </a:t>
            </a:r>
            <a:r>
              <a:rPr lang="ru-RU" b="1" dirty="0" smtClean="0">
                <a:solidFill>
                  <a:schemeClr val="tx2"/>
                </a:solidFill>
              </a:rPr>
              <a:t>- 1912  Ростовская обл., Литвиновский р-н,    х. Дубовой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Дата призыва</a:t>
            </a:r>
            <a:r>
              <a:rPr lang="ru-RU" b="1" dirty="0" smtClean="0">
                <a:solidFill>
                  <a:schemeClr val="tx2"/>
                </a:solidFill>
              </a:rPr>
              <a:t>- 27.09.1941</a:t>
            </a:r>
            <a:endParaRPr lang="ru-RU" b="1" dirty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Воинское звание</a:t>
            </a:r>
            <a:r>
              <a:rPr lang="ru-RU" b="1" dirty="0" smtClean="0">
                <a:solidFill>
                  <a:schemeClr val="tx2"/>
                </a:solidFill>
              </a:rPr>
              <a:t> - красноармеец</a:t>
            </a:r>
            <a:endParaRPr lang="ru-RU" b="1" dirty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Пропал </a:t>
            </a:r>
            <a:r>
              <a:rPr lang="ru-RU" b="1" u="sng" dirty="0">
                <a:solidFill>
                  <a:schemeClr val="tx2"/>
                </a:solidFill>
              </a:rPr>
              <a:t>без </a:t>
            </a:r>
            <a:r>
              <a:rPr lang="ru-RU" b="1" u="sng" dirty="0" smtClean="0">
                <a:solidFill>
                  <a:schemeClr val="tx2"/>
                </a:solidFill>
              </a:rPr>
              <a:t>вести - 05.1943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2512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147568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5400" dirty="0" smtClean="0">
                <a:solidFill>
                  <a:schemeClr val="accent4"/>
                </a:solidFill>
              </a:rPr>
              <a:t>Сухоруков Алексей Абрамович</a:t>
            </a:r>
            <a:endParaRPr lang="ru-RU" altLang="ru-RU" sz="5400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0" y="1500174"/>
            <a:ext cx="8229600" cy="4500594"/>
          </a:xfrm>
        </p:spPr>
        <p:txBody>
          <a:bodyPr>
            <a:normAutofit/>
          </a:bodyPr>
          <a:lstStyle/>
          <a:p>
            <a:r>
              <a:rPr lang="ru-RU" b="1" u="sng" dirty="0" smtClean="0">
                <a:solidFill>
                  <a:schemeClr val="tx2"/>
                </a:solidFill>
              </a:rPr>
              <a:t>Дата  рождения </a:t>
            </a:r>
            <a:r>
              <a:rPr lang="ru-RU" b="1" dirty="0" smtClean="0">
                <a:solidFill>
                  <a:schemeClr val="tx2"/>
                </a:solidFill>
              </a:rPr>
              <a:t>– 1912, Ростовская обл.,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р-н, х. Ленин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Дата и место призыва </a:t>
            </a:r>
            <a:r>
              <a:rPr lang="ru-RU" b="1" dirty="0" smtClean="0">
                <a:solidFill>
                  <a:schemeClr val="tx2"/>
                </a:solidFill>
              </a:rPr>
              <a:t> - 20.05.1941,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РВК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Последнее место службы</a:t>
            </a:r>
            <a:r>
              <a:rPr lang="ru-RU" b="1" dirty="0" smtClean="0">
                <a:solidFill>
                  <a:schemeClr val="tx2"/>
                </a:solidFill>
              </a:rPr>
              <a:t> – 37 Армия, 380 СП 171 СД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красноармеец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Пропал без вести </a:t>
            </a:r>
            <a:r>
              <a:rPr lang="ru-RU" b="1" dirty="0" smtClean="0">
                <a:solidFill>
                  <a:schemeClr val="tx2"/>
                </a:solidFill>
              </a:rPr>
              <a:t>–08.1943</a:t>
            </a: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147568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5400" dirty="0" smtClean="0">
                <a:solidFill>
                  <a:schemeClr val="accent4"/>
                </a:solidFill>
              </a:rPr>
              <a:t>Сухоруков Тимофей Борисович</a:t>
            </a:r>
            <a:endParaRPr lang="ru-RU" altLang="ru-RU" sz="5400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0" y="1500174"/>
            <a:ext cx="8229600" cy="4500594"/>
          </a:xfrm>
        </p:spPr>
        <p:txBody>
          <a:bodyPr>
            <a:normAutofit/>
          </a:bodyPr>
          <a:lstStyle/>
          <a:p>
            <a:r>
              <a:rPr lang="ru-RU" b="1" u="sng" dirty="0" smtClean="0">
                <a:solidFill>
                  <a:schemeClr val="tx2"/>
                </a:solidFill>
              </a:rPr>
              <a:t>Дата  рождения </a:t>
            </a:r>
            <a:r>
              <a:rPr lang="ru-RU" b="1" dirty="0" smtClean="0">
                <a:solidFill>
                  <a:schemeClr val="tx2"/>
                </a:solidFill>
              </a:rPr>
              <a:t>– 1924, Ростовская обл.,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р-н, ст. Б.Калитва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Дата и место призыва </a:t>
            </a:r>
            <a:r>
              <a:rPr lang="ru-RU" b="1" dirty="0" smtClean="0">
                <a:solidFill>
                  <a:schemeClr val="tx2"/>
                </a:solidFill>
              </a:rPr>
              <a:t> -,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РВК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Последнее место службы</a:t>
            </a:r>
            <a:r>
              <a:rPr lang="ru-RU" b="1" dirty="0" smtClean="0">
                <a:solidFill>
                  <a:schemeClr val="tx2"/>
                </a:solidFill>
              </a:rPr>
              <a:t> – 417 СД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красноармеец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Убит </a:t>
            </a:r>
            <a:r>
              <a:rPr lang="ru-RU" b="1" dirty="0" smtClean="0">
                <a:solidFill>
                  <a:schemeClr val="tx2"/>
                </a:solidFill>
              </a:rPr>
              <a:t>– 15.01.1944</a:t>
            </a: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147568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5400" dirty="0" err="1" smtClean="0">
                <a:solidFill>
                  <a:schemeClr val="accent4"/>
                </a:solidFill>
              </a:rPr>
              <a:t>Таперичкин</a:t>
            </a:r>
            <a:r>
              <a:rPr lang="ru-RU" altLang="ru-RU" sz="5400" dirty="0" smtClean="0">
                <a:solidFill>
                  <a:schemeClr val="accent4"/>
                </a:solidFill>
              </a:rPr>
              <a:t> Алексей Никитич</a:t>
            </a:r>
            <a:endParaRPr lang="ru-RU" altLang="ru-RU" sz="5400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0" y="1500174"/>
            <a:ext cx="8229600" cy="4500594"/>
          </a:xfrm>
        </p:spPr>
        <p:txBody>
          <a:bodyPr>
            <a:normAutofit/>
          </a:bodyPr>
          <a:lstStyle/>
          <a:p>
            <a:r>
              <a:rPr lang="ru-RU" b="1" u="sng" dirty="0" smtClean="0">
                <a:solidFill>
                  <a:schemeClr val="tx2"/>
                </a:solidFill>
              </a:rPr>
              <a:t>Дата  рождения </a:t>
            </a:r>
            <a:r>
              <a:rPr lang="ru-RU" b="1" dirty="0" smtClean="0">
                <a:solidFill>
                  <a:schemeClr val="tx2"/>
                </a:solidFill>
              </a:rPr>
              <a:t>– 1912, Ростовская обл.,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р-н, х. Рудаков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Дата и место призыва </a:t>
            </a:r>
            <a:r>
              <a:rPr lang="ru-RU" b="1" dirty="0" smtClean="0">
                <a:solidFill>
                  <a:schemeClr val="tx2"/>
                </a:solidFill>
              </a:rPr>
              <a:t> - 23.10.1941,Литвиновский РВК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Последнее место службы</a:t>
            </a:r>
            <a:r>
              <a:rPr lang="ru-RU" b="1" dirty="0" smtClean="0">
                <a:solidFill>
                  <a:schemeClr val="tx2"/>
                </a:solidFill>
              </a:rPr>
              <a:t> – 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красноармеец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Пропал без вести </a:t>
            </a:r>
            <a:r>
              <a:rPr lang="ru-RU" b="1" dirty="0" smtClean="0">
                <a:solidFill>
                  <a:schemeClr val="tx2"/>
                </a:solidFill>
              </a:rPr>
              <a:t>–10.1943</a:t>
            </a: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147568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5400" dirty="0" err="1" smtClean="0">
                <a:solidFill>
                  <a:schemeClr val="accent4"/>
                </a:solidFill>
              </a:rPr>
              <a:t>Таперичкин</a:t>
            </a:r>
            <a:r>
              <a:rPr lang="ru-RU" altLang="ru-RU" sz="5400" dirty="0" smtClean="0">
                <a:solidFill>
                  <a:schemeClr val="accent4"/>
                </a:solidFill>
              </a:rPr>
              <a:t> Иван </a:t>
            </a:r>
            <a:r>
              <a:rPr lang="ru-RU" altLang="ru-RU" sz="5400" dirty="0" err="1" smtClean="0">
                <a:solidFill>
                  <a:schemeClr val="accent4"/>
                </a:solidFill>
              </a:rPr>
              <a:t>Иларионович</a:t>
            </a:r>
            <a:endParaRPr lang="ru-RU" altLang="ru-RU" sz="5400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0" y="1500174"/>
            <a:ext cx="8229600" cy="4500594"/>
          </a:xfrm>
        </p:spPr>
        <p:txBody>
          <a:bodyPr>
            <a:normAutofit lnSpcReduction="10000"/>
          </a:bodyPr>
          <a:lstStyle/>
          <a:p>
            <a:r>
              <a:rPr lang="ru-RU" b="1" u="sng" dirty="0" smtClean="0">
                <a:solidFill>
                  <a:schemeClr val="tx2"/>
                </a:solidFill>
              </a:rPr>
              <a:t>Дата  рождения </a:t>
            </a:r>
            <a:r>
              <a:rPr lang="ru-RU" b="1" dirty="0" smtClean="0">
                <a:solidFill>
                  <a:schemeClr val="tx2"/>
                </a:solidFill>
              </a:rPr>
              <a:t>– 1915, Ростовская обл.,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р-н, х. Рудаков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Дата и место призыва </a:t>
            </a:r>
            <a:r>
              <a:rPr lang="ru-RU" b="1" dirty="0" smtClean="0">
                <a:solidFill>
                  <a:schemeClr val="tx2"/>
                </a:solidFill>
              </a:rPr>
              <a:t> - Красногвардейский РВК, Г.Днепропетровск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Последнее место службы</a:t>
            </a:r>
            <a:r>
              <a:rPr lang="ru-RU" b="1" dirty="0" smtClean="0">
                <a:solidFill>
                  <a:schemeClr val="tx2"/>
                </a:solidFill>
              </a:rPr>
              <a:t> – 11 СД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красноармеец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Убит </a:t>
            </a:r>
            <a:r>
              <a:rPr lang="ru-RU" b="1" dirty="0" smtClean="0">
                <a:solidFill>
                  <a:schemeClr val="tx2"/>
                </a:solidFill>
              </a:rPr>
              <a:t>–17.04.1944, Эстонская ССР, </a:t>
            </a:r>
            <a:r>
              <a:rPr lang="ru-RU" b="1" dirty="0" err="1" smtClean="0">
                <a:solidFill>
                  <a:schemeClr val="tx2"/>
                </a:solidFill>
              </a:rPr>
              <a:t>Лалли</a:t>
            </a:r>
            <a:r>
              <a:rPr lang="ru-RU" b="1" dirty="0" smtClean="0">
                <a:solidFill>
                  <a:schemeClr val="tx2"/>
                </a:solidFill>
              </a:rPr>
              <a:t>, южнее 3 км</a:t>
            </a: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147568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5400" dirty="0" smtClean="0">
                <a:solidFill>
                  <a:schemeClr val="accent4"/>
                </a:solidFill>
              </a:rPr>
              <a:t>Терехов Иван Михайлович</a:t>
            </a:r>
            <a:endParaRPr lang="ru-RU" altLang="ru-RU" sz="5400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0" y="1500174"/>
            <a:ext cx="8229600" cy="4500594"/>
          </a:xfrm>
        </p:spPr>
        <p:txBody>
          <a:bodyPr>
            <a:normAutofit lnSpcReduction="10000"/>
          </a:bodyPr>
          <a:lstStyle/>
          <a:p>
            <a:r>
              <a:rPr lang="ru-RU" b="1" u="sng" dirty="0" smtClean="0">
                <a:solidFill>
                  <a:schemeClr val="tx2"/>
                </a:solidFill>
              </a:rPr>
              <a:t>Дата  рождения </a:t>
            </a:r>
            <a:r>
              <a:rPr lang="ru-RU" b="1" dirty="0" smtClean="0">
                <a:solidFill>
                  <a:schemeClr val="tx2"/>
                </a:solidFill>
              </a:rPr>
              <a:t>– 1926, Ростовская обл.,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р-н, х. Рудаков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Дата и место призыва </a:t>
            </a:r>
            <a:r>
              <a:rPr lang="ru-RU" b="1" dirty="0" smtClean="0">
                <a:solidFill>
                  <a:schemeClr val="tx2"/>
                </a:solidFill>
              </a:rPr>
              <a:t> - </a:t>
            </a:r>
            <a:r>
              <a:rPr lang="ru-RU" b="1" dirty="0" err="1" smtClean="0">
                <a:solidFill>
                  <a:schemeClr val="tx2"/>
                </a:solidFill>
              </a:rPr>
              <a:t>Снежнянский</a:t>
            </a:r>
            <a:r>
              <a:rPr lang="ru-RU" b="1" dirty="0" smtClean="0">
                <a:solidFill>
                  <a:schemeClr val="tx2"/>
                </a:solidFill>
              </a:rPr>
              <a:t>  РВК, Ростовской обл.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Последнее место службы</a:t>
            </a:r>
            <a:r>
              <a:rPr lang="ru-RU" b="1" dirty="0" smtClean="0">
                <a:solidFill>
                  <a:schemeClr val="tx2"/>
                </a:solidFill>
              </a:rPr>
              <a:t> – 259 СД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рядовой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Убит </a:t>
            </a:r>
            <a:r>
              <a:rPr lang="ru-RU" b="1" dirty="0" smtClean="0">
                <a:solidFill>
                  <a:schemeClr val="tx2"/>
                </a:solidFill>
              </a:rPr>
              <a:t>–25.12.1943, Украинская ССР, Запорожская обл., </a:t>
            </a:r>
            <a:r>
              <a:rPr lang="ru-RU" b="1" dirty="0" err="1" smtClean="0">
                <a:solidFill>
                  <a:schemeClr val="tx2"/>
                </a:solidFill>
              </a:rPr>
              <a:t>Больше-Белозерский</a:t>
            </a:r>
            <a:r>
              <a:rPr lang="ru-RU" b="1" dirty="0" smtClean="0">
                <a:solidFill>
                  <a:schemeClr val="tx2"/>
                </a:solidFill>
              </a:rPr>
              <a:t> р-н, к/</a:t>
            </a:r>
            <a:r>
              <a:rPr lang="ru-RU" b="1" dirty="0" err="1" smtClean="0">
                <a:solidFill>
                  <a:schemeClr val="tx2"/>
                </a:solidFill>
              </a:rPr>
              <a:t>з</a:t>
            </a:r>
            <a:r>
              <a:rPr lang="ru-RU" b="1" dirty="0" smtClean="0">
                <a:solidFill>
                  <a:schemeClr val="tx2"/>
                </a:solidFill>
              </a:rPr>
              <a:t> «За урожай», кладбище</a:t>
            </a: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147568"/>
          </a:xfrm>
        </p:spPr>
        <p:txBody>
          <a:bodyPr>
            <a:normAutofit/>
          </a:bodyPr>
          <a:lstStyle/>
          <a:p>
            <a:pPr algn="ctr"/>
            <a:r>
              <a:rPr lang="ru-RU" altLang="ru-RU" sz="5400" dirty="0" smtClean="0">
                <a:solidFill>
                  <a:schemeClr val="accent4"/>
                </a:solidFill>
              </a:rPr>
              <a:t>Терехов Иван Савельевич</a:t>
            </a:r>
            <a:endParaRPr lang="ru-RU" altLang="ru-RU" sz="5400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0" y="1500174"/>
            <a:ext cx="8229600" cy="4500594"/>
          </a:xfrm>
        </p:spPr>
        <p:txBody>
          <a:bodyPr>
            <a:normAutofit/>
          </a:bodyPr>
          <a:lstStyle/>
          <a:p>
            <a:r>
              <a:rPr lang="ru-RU" b="1" u="sng" dirty="0" smtClean="0">
                <a:solidFill>
                  <a:schemeClr val="tx2"/>
                </a:solidFill>
              </a:rPr>
              <a:t>Дата  рождения </a:t>
            </a:r>
            <a:r>
              <a:rPr lang="ru-RU" b="1" dirty="0" smtClean="0">
                <a:solidFill>
                  <a:schemeClr val="tx2"/>
                </a:solidFill>
              </a:rPr>
              <a:t>– 1912, Ростовская обл.,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р-н, х. Рудаков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Дата и место призыва </a:t>
            </a:r>
            <a:r>
              <a:rPr lang="ru-RU" b="1" dirty="0" smtClean="0">
                <a:solidFill>
                  <a:schemeClr val="tx2"/>
                </a:solidFill>
              </a:rPr>
              <a:t> - 01.1943,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 РВК, Ростовской обл.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Последнее место службы</a:t>
            </a:r>
            <a:r>
              <a:rPr lang="ru-RU" b="1" dirty="0" smtClean="0">
                <a:solidFill>
                  <a:schemeClr val="tx2"/>
                </a:solidFill>
              </a:rPr>
              <a:t> – 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красноармеец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Пропал без вести </a:t>
            </a:r>
            <a:r>
              <a:rPr lang="ru-RU" b="1" dirty="0" smtClean="0">
                <a:solidFill>
                  <a:schemeClr val="tx2"/>
                </a:solidFill>
              </a:rPr>
              <a:t>–01.1944</a:t>
            </a: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147568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5400" dirty="0" smtClean="0">
                <a:solidFill>
                  <a:schemeClr val="accent4"/>
                </a:solidFill>
              </a:rPr>
              <a:t>Титов Андрей Никифорович</a:t>
            </a:r>
            <a:endParaRPr lang="ru-RU" altLang="ru-RU" sz="5400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0" y="1500174"/>
            <a:ext cx="8229600" cy="4500594"/>
          </a:xfrm>
        </p:spPr>
        <p:txBody>
          <a:bodyPr>
            <a:normAutofit fontScale="92500" lnSpcReduction="10000"/>
          </a:bodyPr>
          <a:lstStyle/>
          <a:p>
            <a:r>
              <a:rPr lang="ru-RU" b="1" u="sng" dirty="0" smtClean="0">
                <a:solidFill>
                  <a:schemeClr val="tx2"/>
                </a:solidFill>
              </a:rPr>
              <a:t>Дата  рождения </a:t>
            </a:r>
            <a:r>
              <a:rPr lang="ru-RU" b="1" dirty="0" smtClean="0">
                <a:solidFill>
                  <a:schemeClr val="tx2"/>
                </a:solidFill>
              </a:rPr>
              <a:t>– 1921, Ростовская обл.,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р-н, х. Рудаков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Дата и место призыва </a:t>
            </a:r>
            <a:r>
              <a:rPr lang="ru-RU" b="1" dirty="0" smtClean="0">
                <a:solidFill>
                  <a:schemeClr val="tx2"/>
                </a:solidFill>
              </a:rPr>
              <a:t> - 22.10.1940,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 РВК, Ростовской обл.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Последнее место службы</a:t>
            </a:r>
            <a:r>
              <a:rPr lang="ru-RU" b="1" dirty="0" smtClean="0">
                <a:solidFill>
                  <a:schemeClr val="tx2"/>
                </a:solidFill>
              </a:rPr>
              <a:t> – 65 </a:t>
            </a:r>
            <a:r>
              <a:rPr lang="ru-RU" b="1" dirty="0" err="1" smtClean="0">
                <a:solidFill>
                  <a:schemeClr val="tx2"/>
                </a:solidFill>
              </a:rPr>
              <a:t>Арм</a:t>
            </a:r>
            <a:r>
              <a:rPr lang="ru-RU" b="1" dirty="0" smtClean="0">
                <a:solidFill>
                  <a:schemeClr val="tx2"/>
                </a:solidFill>
              </a:rPr>
              <a:t>., 546 Аи </a:t>
            </a:r>
            <a:r>
              <a:rPr lang="ru-RU" b="1" dirty="0" err="1" smtClean="0">
                <a:solidFill>
                  <a:schemeClr val="tx2"/>
                </a:solidFill>
              </a:rPr>
              <a:t>арт</a:t>
            </a:r>
            <a:r>
              <a:rPr lang="ru-RU" b="1" dirty="0" smtClean="0">
                <a:solidFill>
                  <a:schemeClr val="tx2"/>
                </a:solidFill>
              </a:rPr>
              <a:t> полк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красноармеец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Убит </a:t>
            </a:r>
            <a:r>
              <a:rPr lang="ru-RU" b="1" dirty="0" smtClean="0">
                <a:solidFill>
                  <a:schemeClr val="tx2"/>
                </a:solidFill>
              </a:rPr>
              <a:t>– 23.02.1945, Польша Поморское воев., </a:t>
            </a:r>
            <a:r>
              <a:rPr lang="ru-RU" b="1" dirty="0" err="1" smtClean="0">
                <a:solidFill>
                  <a:schemeClr val="tx2"/>
                </a:solidFill>
              </a:rPr>
              <a:t>пов</a:t>
            </a:r>
            <a:r>
              <a:rPr lang="ru-RU" b="1" dirty="0" smtClean="0">
                <a:solidFill>
                  <a:schemeClr val="tx2"/>
                </a:solidFill>
              </a:rPr>
              <a:t>. </a:t>
            </a:r>
            <a:r>
              <a:rPr lang="ru-RU" b="1" dirty="0" err="1" smtClean="0">
                <a:solidFill>
                  <a:schemeClr val="tx2"/>
                </a:solidFill>
              </a:rPr>
              <a:t>Старогородский</a:t>
            </a:r>
            <a:r>
              <a:rPr lang="ru-RU" b="1" dirty="0" smtClean="0">
                <a:solidFill>
                  <a:schemeClr val="tx2"/>
                </a:solidFill>
              </a:rPr>
              <a:t>, д. </a:t>
            </a:r>
            <a:r>
              <a:rPr lang="ru-RU" b="1" dirty="0" err="1" smtClean="0">
                <a:solidFill>
                  <a:schemeClr val="tx2"/>
                </a:solidFill>
              </a:rPr>
              <a:t>Гагенорт</a:t>
            </a:r>
            <a:r>
              <a:rPr lang="ru-RU" b="1" dirty="0" smtClean="0">
                <a:solidFill>
                  <a:schemeClr val="tx2"/>
                </a:solidFill>
              </a:rPr>
              <a:t>, северо-западнее, 700м, восточная опушка леса</a:t>
            </a: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147568"/>
          </a:xfrm>
        </p:spPr>
        <p:txBody>
          <a:bodyPr>
            <a:normAutofit/>
          </a:bodyPr>
          <a:lstStyle/>
          <a:p>
            <a:pPr algn="ctr"/>
            <a:r>
              <a:rPr lang="ru-RU" altLang="ru-RU" sz="5400" dirty="0" err="1" smtClean="0">
                <a:solidFill>
                  <a:schemeClr val="accent4"/>
                </a:solidFill>
              </a:rPr>
              <a:t>Тригубов</a:t>
            </a:r>
            <a:r>
              <a:rPr lang="ru-RU" altLang="ru-RU" sz="5400" dirty="0" smtClean="0">
                <a:solidFill>
                  <a:schemeClr val="accent4"/>
                </a:solidFill>
              </a:rPr>
              <a:t> Иван Иванович</a:t>
            </a:r>
            <a:endParaRPr lang="ru-RU" altLang="ru-RU" sz="5400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0" y="1500174"/>
            <a:ext cx="8229600" cy="4500594"/>
          </a:xfrm>
        </p:spPr>
        <p:txBody>
          <a:bodyPr>
            <a:normAutofit lnSpcReduction="10000"/>
          </a:bodyPr>
          <a:lstStyle/>
          <a:p>
            <a:r>
              <a:rPr lang="ru-RU" b="1" u="sng" dirty="0" smtClean="0">
                <a:solidFill>
                  <a:schemeClr val="tx2"/>
                </a:solidFill>
              </a:rPr>
              <a:t>Дата  рождения </a:t>
            </a:r>
            <a:r>
              <a:rPr lang="ru-RU" b="1" dirty="0" smtClean="0">
                <a:solidFill>
                  <a:schemeClr val="tx2"/>
                </a:solidFill>
              </a:rPr>
              <a:t>– 1900, Ростовская обл.,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р-н, х. Рудаков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Дата и место призыва </a:t>
            </a:r>
            <a:r>
              <a:rPr lang="ru-RU" b="1" dirty="0" smtClean="0">
                <a:solidFill>
                  <a:schemeClr val="tx2"/>
                </a:solidFill>
              </a:rPr>
              <a:t> -,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 РВК, Ростовской обл.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Последнее место службы</a:t>
            </a:r>
            <a:r>
              <a:rPr lang="ru-RU" b="1" dirty="0" smtClean="0">
                <a:solidFill>
                  <a:schemeClr val="tx2"/>
                </a:solidFill>
              </a:rPr>
              <a:t> – 341СД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красноармеец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Убит </a:t>
            </a:r>
            <a:r>
              <a:rPr lang="ru-RU" b="1" dirty="0" smtClean="0">
                <a:solidFill>
                  <a:schemeClr val="tx2"/>
                </a:solidFill>
              </a:rPr>
              <a:t>– 17.05.1942, Украинская ССР, Сталинская обл., Александровский р-н, х. </a:t>
            </a:r>
            <a:r>
              <a:rPr lang="ru-RU" b="1" dirty="0" err="1" smtClean="0">
                <a:solidFill>
                  <a:schemeClr val="tx2"/>
                </a:solidFill>
              </a:rPr>
              <a:t>Надежовка</a:t>
            </a:r>
            <a:endParaRPr lang="ru-RU" b="1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147568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5400" dirty="0" smtClean="0">
                <a:solidFill>
                  <a:schemeClr val="accent4"/>
                </a:solidFill>
              </a:rPr>
              <a:t>Усачев Григорий </a:t>
            </a:r>
            <a:r>
              <a:rPr lang="ru-RU" altLang="ru-RU" sz="5400" dirty="0" err="1" smtClean="0">
                <a:solidFill>
                  <a:schemeClr val="accent4"/>
                </a:solidFill>
              </a:rPr>
              <a:t>Федосович</a:t>
            </a:r>
            <a:endParaRPr lang="ru-RU" altLang="ru-RU" sz="5400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0" y="1500174"/>
            <a:ext cx="8229600" cy="4500594"/>
          </a:xfrm>
        </p:spPr>
        <p:txBody>
          <a:bodyPr>
            <a:normAutofit/>
          </a:bodyPr>
          <a:lstStyle/>
          <a:p>
            <a:r>
              <a:rPr lang="ru-RU" b="1" u="sng" dirty="0" smtClean="0">
                <a:solidFill>
                  <a:schemeClr val="tx2"/>
                </a:solidFill>
              </a:rPr>
              <a:t>Дата  рождения </a:t>
            </a:r>
            <a:r>
              <a:rPr lang="ru-RU" b="1" dirty="0" smtClean="0">
                <a:solidFill>
                  <a:schemeClr val="tx2"/>
                </a:solidFill>
              </a:rPr>
              <a:t>– Ростовская обл.,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р-н, х. Ленин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Дата и место призыва </a:t>
            </a:r>
            <a:r>
              <a:rPr lang="ru-RU" b="1" dirty="0" smtClean="0">
                <a:solidFill>
                  <a:schemeClr val="tx2"/>
                </a:solidFill>
              </a:rPr>
              <a:t> -,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 РВК, Ростовской обл.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Последнее место службы</a:t>
            </a:r>
            <a:r>
              <a:rPr lang="ru-RU" b="1" dirty="0" smtClean="0">
                <a:solidFill>
                  <a:schemeClr val="tx2"/>
                </a:solidFill>
              </a:rPr>
              <a:t> – </a:t>
            </a:r>
            <a:r>
              <a:rPr lang="ru-RU" b="1" dirty="0" err="1" smtClean="0">
                <a:solidFill>
                  <a:schemeClr val="tx2"/>
                </a:solidFill>
              </a:rPr>
              <a:t>п</a:t>
            </a:r>
            <a:r>
              <a:rPr lang="ru-RU" b="1" dirty="0" smtClean="0">
                <a:solidFill>
                  <a:schemeClr val="tx2"/>
                </a:solidFill>
              </a:rPr>
              <a:t>/</a:t>
            </a:r>
            <a:r>
              <a:rPr lang="ru-RU" b="1" dirty="0" err="1" smtClean="0">
                <a:solidFill>
                  <a:schemeClr val="tx2"/>
                </a:solidFill>
              </a:rPr>
              <a:t>п</a:t>
            </a:r>
            <a:r>
              <a:rPr lang="ru-RU" b="1" dirty="0" smtClean="0">
                <a:solidFill>
                  <a:schemeClr val="tx2"/>
                </a:solidFill>
              </a:rPr>
              <a:t> 1926 в/ч 101 115 </a:t>
            </a:r>
            <a:r>
              <a:rPr lang="ru-RU" b="1" dirty="0" err="1" smtClean="0">
                <a:solidFill>
                  <a:schemeClr val="tx2"/>
                </a:solidFill>
              </a:rPr>
              <a:t>мп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красноармеец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Пропал без вести </a:t>
            </a:r>
            <a:r>
              <a:rPr lang="ru-RU" b="1" dirty="0" smtClean="0">
                <a:solidFill>
                  <a:schemeClr val="tx2"/>
                </a:solidFill>
              </a:rPr>
              <a:t>– 15.07.1942</a:t>
            </a: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147568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5400" dirty="0" smtClean="0">
                <a:solidFill>
                  <a:schemeClr val="accent4"/>
                </a:solidFill>
              </a:rPr>
              <a:t>Фенин Григорий Иванович</a:t>
            </a:r>
            <a:endParaRPr lang="ru-RU" altLang="ru-RU" sz="5400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0" y="1500174"/>
            <a:ext cx="8229600" cy="4500594"/>
          </a:xfrm>
        </p:spPr>
        <p:txBody>
          <a:bodyPr>
            <a:normAutofit lnSpcReduction="10000"/>
          </a:bodyPr>
          <a:lstStyle/>
          <a:p>
            <a:r>
              <a:rPr lang="ru-RU" b="1" u="sng" dirty="0" smtClean="0">
                <a:solidFill>
                  <a:schemeClr val="tx2"/>
                </a:solidFill>
              </a:rPr>
              <a:t>Дата  рождения </a:t>
            </a:r>
            <a:r>
              <a:rPr lang="ru-RU" b="1" dirty="0" smtClean="0">
                <a:solidFill>
                  <a:schemeClr val="tx2"/>
                </a:solidFill>
              </a:rPr>
              <a:t>– 1906, Ростовская обл.,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р-н, х. Ленин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Дата и место призыва </a:t>
            </a:r>
            <a:r>
              <a:rPr lang="ru-RU" b="1" dirty="0" smtClean="0">
                <a:solidFill>
                  <a:schemeClr val="tx2"/>
                </a:solidFill>
              </a:rPr>
              <a:t> -,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 РВК, Ростовской обл.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Последнее место службы</a:t>
            </a:r>
            <a:r>
              <a:rPr lang="ru-RU" b="1" dirty="0" smtClean="0">
                <a:solidFill>
                  <a:schemeClr val="tx2"/>
                </a:solidFill>
              </a:rPr>
              <a:t> – 134 СД 629 СП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сержант, разведчик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Убит </a:t>
            </a:r>
            <a:r>
              <a:rPr lang="ru-RU" b="1" dirty="0" smtClean="0">
                <a:solidFill>
                  <a:schemeClr val="tx2"/>
                </a:solidFill>
              </a:rPr>
              <a:t>– 01.08.1943, похоронен на кладбище 1км южнее д. </a:t>
            </a:r>
            <a:r>
              <a:rPr lang="ru-RU" b="1" dirty="0" err="1" smtClean="0">
                <a:solidFill>
                  <a:schemeClr val="tx2"/>
                </a:solidFill>
              </a:rPr>
              <a:t>Демяхи</a:t>
            </a:r>
            <a:r>
              <a:rPr lang="ru-RU" b="1" dirty="0" smtClean="0">
                <a:solidFill>
                  <a:schemeClr val="tx2"/>
                </a:solidFill>
              </a:rPr>
              <a:t> </a:t>
            </a:r>
            <a:r>
              <a:rPr lang="ru-RU" b="1" dirty="0" err="1" smtClean="0">
                <a:solidFill>
                  <a:schemeClr val="tx2"/>
                </a:solidFill>
              </a:rPr>
              <a:t>Пречистинского</a:t>
            </a:r>
            <a:r>
              <a:rPr lang="ru-RU" b="1" dirty="0" smtClean="0">
                <a:solidFill>
                  <a:schemeClr val="tx2"/>
                </a:solidFill>
              </a:rPr>
              <a:t> р-на Смоленской обл.</a:t>
            </a: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467544" y="1340768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sz="6000" b="1" dirty="0" smtClean="0">
                <a:solidFill>
                  <a:schemeClr val="accent4"/>
                </a:solidFill>
              </a:rPr>
              <a:t>Андрющенко Виктор Харитонович</a:t>
            </a:r>
            <a:endParaRPr lang="ru-RU" altLang="ru-RU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71472" y="2332037"/>
            <a:ext cx="8229600" cy="4525963"/>
          </a:xfrm>
        </p:spPr>
        <p:txBody>
          <a:bodyPr/>
          <a:lstStyle/>
          <a:p>
            <a:r>
              <a:rPr lang="ru-RU" b="1" u="sng" dirty="0" smtClean="0">
                <a:solidFill>
                  <a:schemeClr val="tx2"/>
                </a:solidFill>
              </a:rPr>
              <a:t>Год рождения </a:t>
            </a:r>
            <a:r>
              <a:rPr lang="ru-RU" b="1" dirty="0" smtClean="0">
                <a:solidFill>
                  <a:schemeClr val="tx2"/>
                </a:solidFill>
              </a:rPr>
              <a:t>- 1911 Ростовская обл., Литвиновский р-н,    х. Рудаков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Дата призыва</a:t>
            </a:r>
            <a:r>
              <a:rPr lang="ru-RU" b="1" dirty="0" smtClean="0">
                <a:solidFill>
                  <a:schemeClr val="tx2"/>
                </a:solidFill>
              </a:rPr>
              <a:t>- 24.06.1941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Последнее место службы </a:t>
            </a:r>
            <a:r>
              <a:rPr lang="ru-RU" b="1" dirty="0" smtClean="0">
                <a:solidFill>
                  <a:schemeClr val="tx2"/>
                </a:solidFill>
              </a:rPr>
              <a:t>– 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Воинское звание</a:t>
            </a:r>
            <a:r>
              <a:rPr lang="ru-RU" b="1" dirty="0" smtClean="0">
                <a:solidFill>
                  <a:schemeClr val="tx2"/>
                </a:solidFill>
              </a:rPr>
              <a:t> - красноармеец</a:t>
            </a:r>
            <a:endParaRPr lang="ru-RU" b="1" dirty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Пропал </a:t>
            </a:r>
            <a:r>
              <a:rPr lang="ru-RU" b="1" u="sng" dirty="0">
                <a:solidFill>
                  <a:schemeClr val="tx2"/>
                </a:solidFill>
              </a:rPr>
              <a:t>без </a:t>
            </a:r>
            <a:r>
              <a:rPr lang="ru-RU" b="1" u="sng" dirty="0" smtClean="0">
                <a:solidFill>
                  <a:schemeClr val="tx2"/>
                </a:solidFill>
              </a:rPr>
              <a:t>вести – 12.1943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2512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147568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5400" dirty="0" smtClean="0">
                <a:solidFill>
                  <a:schemeClr val="accent4"/>
                </a:solidFill>
              </a:rPr>
              <a:t>Французов Александр Иванович</a:t>
            </a:r>
            <a:endParaRPr lang="ru-RU" altLang="ru-RU" sz="5400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0" y="1500174"/>
            <a:ext cx="8229600" cy="4500594"/>
          </a:xfrm>
        </p:spPr>
        <p:txBody>
          <a:bodyPr>
            <a:normAutofit/>
          </a:bodyPr>
          <a:lstStyle/>
          <a:p>
            <a:r>
              <a:rPr lang="ru-RU" b="1" u="sng" dirty="0" smtClean="0">
                <a:solidFill>
                  <a:schemeClr val="tx2"/>
                </a:solidFill>
              </a:rPr>
              <a:t>Дата  рождения </a:t>
            </a:r>
            <a:r>
              <a:rPr lang="ru-RU" b="1" dirty="0" smtClean="0">
                <a:solidFill>
                  <a:schemeClr val="tx2"/>
                </a:solidFill>
              </a:rPr>
              <a:t>– 1916Ростовская обл.,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р-н, х. Ленин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Дата и место призыва </a:t>
            </a:r>
            <a:r>
              <a:rPr lang="ru-RU" b="1" dirty="0" smtClean="0">
                <a:solidFill>
                  <a:schemeClr val="tx2"/>
                </a:solidFill>
              </a:rPr>
              <a:t> -,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 РВК, Ростовской обл.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Последнее место службы</a:t>
            </a:r>
            <a:r>
              <a:rPr lang="ru-RU" b="1" dirty="0" smtClean="0">
                <a:solidFill>
                  <a:schemeClr val="tx2"/>
                </a:solidFill>
              </a:rPr>
              <a:t> – 137 танк.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лейтенант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Убит</a:t>
            </a:r>
            <a:r>
              <a:rPr lang="ru-RU" b="1" dirty="0" smtClean="0">
                <a:solidFill>
                  <a:schemeClr val="tx2"/>
                </a:solidFill>
              </a:rPr>
              <a:t>– 27.09.1942</a:t>
            </a: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147568"/>
          </a:xfrm>
        </p:spPr>
        <p:txBody>
          <a:bodyPr>
            <a:normAutofit/>
          </a:bodyPr>
          <a:lstStyle/>
          <a:p>
            <a:pPr algn="ctr"/>
            <a:r>
              <a:rPr lang="ru-RU" altLang="ru-RU" sz="5400" dirty="0" smtClean="0">
                <a:solidFill>
                  <a:schemeClr val="accent4"/>
                </a:solidFill>
              </a:rPr>
              <a:t>Французов А.М.</a:t>
            </a:r>
            <a:endParaRPr lang="ru-RU" altLang="ru-RU" sz="5400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0" y="1500174"/>
            <a:ext cx="8229600" cy="4500594"/>
          </a:xfrm>
        </p:spPr>
        <p:txBody>
          <a:bodyPr>
            <a:normAutofit/>
          </a:bodyPr>
          <a:lstStyle/>
          <a:p>
            <a:r>
              <a:rPr lang="ru-RU" b="1" u="sng" dirty="0" smtClean="0">
                <a:solidFill>
                  <a:schemeClr val="tx2"/>
                </a:solidFill>
              </a:rPr>
              <a:t>Дата  рождения </a:t>
            </a:r>
            <a:r>
              <a:rPr lang="ru-RU" b="1" dirty="0" smtClean="0">
                <a:solidFill>
                  <a:schemeClr val="tx2"/>
                </a:solidFill>
              </a:rPr>
              <a:t>– 1905Ростовская обл.,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р-н, х. Ленин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Дата и место призыва </a:t>
            </a:r>
            <a:r>
              <a:rPr lang="ru-RU" b="1" dirty="0" smtClean="0">
                <a:solidFill>
                  <a:schemeClr val="tx2"/>
                </a:solidFill>
              </a:rPr>
              <a:t> -,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 РВК, Ростовской обл.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Последнее место службы</a:t>
            </a:r>
            <a:r>
              <a:rPr lang="ru-RU" b="1" dirty="0" smtClean="0">
                <a:solidFill>
                  <a:schemeClr val="tx2"/>
                </a:solidFill>
              </a:rPr>
              <a:t> – 331 СД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сержант, разведчик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Пропал без вести</a:t>
            </a:r>
            <a:r>
              <a:rPr lang="ru-RU" b="1" dirty="0" smtClean="0">
                <a:solidFill>
                  <a:schemeClr val="tx2"/>
                </a:solidFill>
              </a:rPr>
              <a:t>– 01.01.1942</a:t>
            </a: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147568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5400" dirty="0" smtClean="0">
                <a:solidFill>
                  <a:schemeClr val="accent4"/>
                </a:solidFill>
              </a:rPr>
              <a:t>Харитонов Иван Иванович</a:t>
            </a:r>
            <a:endParaRPr lang="ru-RU" altLang="ru-RU" sz="5400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0" y="1500174"/>
            <a:ext cx="8229600" cy="4500594"/>
          </a:xfrm>
        </p:spPr>
        <p:txBody>
          <a:bodyPr>
            <a:normAutofit fontScale="92500" lnSpcReduction="10000"/>
          </a:bodyPr>
          <a:lstStyle/>
          <a:p>
            <a:r>
              <a:rPr lang="ru-RU" b="1" u="sng" dirty="0" smtClean="0">
                <a:solidFill>
                  <a:schemeClr val="tx2"/>
                </a:solidFill>
              </a:rPr>
              <a:t>Дата  рождения </a:t>
            </a:r>
            <a:r>
              <a:rPr lang="ru-RU" b="1" dirty="0" smtClean="0">
                <a:solidFill>
                  <a:schemeClr val="tx2"/>
                </a:solidFill>
              </a:rPr>
              <a:t>– 1925Ростовская обл.,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р-н, х. Рудаков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Дата и место призыва </a:t>
            </a:r>
            <a:r>
              <a:rPr lang="ru-RU" b="1" dirty="0" smtClean="0">
                <a:solidFill>
                  <a:schemeClr val="tx2"/>
                </a:solidFill>
              </a:rPr>
              <a:t> -,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 РВК, Ростовской обл.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Последнее место службы</a:t>
            </a:r>
            <a:r>
              <a:rPr lang="ru-RU" b="1" dirty="0" smtClean="0">
                <a:solidFill>
                  <a:schemeClr val="tx2"/>
                </a:solidFill>
              </a:rPr>
              <a:t> – 266 СД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ст. сержант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Пропал без вести</a:t>
            </a:r>
            <a:r>
              <a:rPr lang="ru-RU" b="1" dirty="0" smtClean="0">
                <a:solidFill>
                  <a:schemeClr val="tx2"/>
                </a:solidFill>
              </a:rPr>
              <a:t>– 01.01.1942,УССР, Запорожская обл. </a:t>
            </a:r>
            <a:r>
              <a:rPr lang="ru-RU" b="1" dirty="0" err="1" smtClean="0">
                <a:solidFill>
                  <a:schemeClr val="tx2"/>
                </a:solidFill>
              </a:rPr>
              <a:t>Больше-Белозерский</a:t>
            </a:r>
            <a:r>
              <a:rPr lang="ru-RU" b="1" dirty="0" smtClean="0">
                <a:solidFill>
                  <a:schemeClr val="tx2"/>
                </a:solidFill>
              </a:rPr>
              <a:t> р-н, с.Большая Белозерка, дивизионное кладбище, ряд 1, могила №14</a:t>
            </a: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147568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5400" dirty="0" smtClean="0">
                <a:solidFill>
                  <a:schemeClr val="accent4"/>
                </a:solidFill>
              </a:rPr>
              <a:t>Хорошев Александр Степанович</a:t>
            </a:r>
            <a:endParaRPr lang="ru-RU" altLang="ru-RU" sz="5400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0" y="1500174"/>
            <a:ext cx="8229600" cy="4500594"/>
          </a:xfrm>
        </p:spPr>
        <p:txBody>
          <a:bodyPr>
            <a:normAutofit lnSpcReduction="10000"/>
          </a:bodyPr>
          <a:lstStyle/>
          <a:p>
            <a:r>
              <a:rPr lang="ru-RU" b="1" u="sng" dirty="0" smtClean="0">
                <a:solidFill>
                  <a:schemeClr val="tx2"/>
                </a:solidFill>
              </a:rPr>
              <a:t>Дата  рождения </a:t>
            </a:r>
            <a:r>
              <a:rPr lang="ru-RU" b="1" dirty="0" smtClean="0">
                <a:solidFill>
                  <a:schemeClr val="tx2"/>
                </a:solidFill>
              </a:rPr>
              <a:t>– 25.08.1904, Ростовская обл.,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р-н, х. Рудаков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Дата и место призыва </a:t>
            </a:r>
            <a:r>
              <a:rPr lang="ru-RU" b="1" dirty="0" smtClean="0">
                <a:solidFill>
                  <a:schemeClr val="tx2"/>
                </a:solidFill>
              </a:rPr>
              <a:t> -,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 РВК, Ростовской обл.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Пленение </a:t>
            </a:r>
            <a:r>
              <a:rPr lang="ru-RU" b="1" dirty="0" smtClean="0">
                <a:solidFill>
                  <a:schemeClr val="tx2"/>
                </a:solidFill>
              </a:rPr>
              <a:t>– 24.07.1942, Ростов</a:t>
            </a:r>
          </a:p>
          <a:p>
            <a:r>
              <a:rPr lang="ru-RU" b="1" dirty="0" err="1" smtClean="0">
                <a:solidFill>
                  <a:schemeClr val="tx2"/>
                </a:solidFill>
              </a:rPr>
              <a:t>Шталаг</a:t>
            </a:r>
            <a:r>
              <a:rPr lang="ru-RU" b="1" dirty="0" smtClean="0">
                <a:solidFill>
                  <a:schemeClr val="tx2"/>
                </a:solidFill>
              </a:rPr>
              <a:t> </a:t>
            </a:r>
            <a:r>
              <a:rPr lang="de-DE" b="1" dirty="0" smtClean="0">
                <a:solidFill>
                  <a:schemeClr val="tx2"/>
                </a:solidFill>
              </a:rPr>
              <a:t>III</a:t>
            </a:r>
            <a:r>
              <a:rPr lang="ru-RU" b="1" dirty="0" smtClean="0">
                <a:solidFill>
                  <a:schemeClr val="tx2"/>
                </a:solidFill>
              </a:rPr>
              <a:t>В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рядовой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Погиб в плену</a:t>
            </a:r>
            <a:r>
              <a:rPr lang="ru-RU" b="1" dirty="0" smtClean="0">
                <a:solidFill>
                  <a:schemeClr val="tx2"/>
                </a:solidFill>
              </a:rPr>
              <a:t>– 14.11.1942,</a:t>
            </a:r>
          </a:p>
          <a:p>
            <a:r>
              <a:rPr lang="ru-RU" b="1" dirty="0" err="1" smtClean="0">
                <a:solidFill>
                  <a:schemeClr val="tx2"/>
                </a:solidFill>
              </a:rPr>
              <a:t>Лукенвальде</a:t>
            </a:r>
            <a:endParaRPr lang="ru-RU" b="1" dirty="0" smtClean="0">
              <a:solidFill>
                <a:schemeClr val="tx2"/>
              </a:solidFill>
            </a:endParaRPr>
          </a:p>
        </p:txBody>
      </p:sp>
      <p:pic>
        <p:nvPicPr>
          <p:cNvPr id="4" name="Рисунок 3" descr="http://obd-memorial.ru/memorial/fullimage?id=301052200&amp;id1=5646cdaf6db6fda7ec01f5175f01e161&amp;path=SVS/004/058-0977927-0021/0000021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72264" y="2928934"/>
            <a:ext cx="2389511" cy="3756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147568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5400" dirty="0" smtClean="0">
                <a:solidFill>
                  <a:schemeClr val="accent4"/>
                </a:solidFill>
              </a:rPr>
              <a:t>Хорошев Самсон Федорович</a:t>
            </a:r>
            <a:endParaRPr lang="ru-RU" altLang="ru-RU" sz="5400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0" y="1500174"/>
            <a:ext cx="8229600" cy="4500594"/>
          </a:xfrm>
        </p:spPr>
        <p:txBody>
          <a:bodyPr>
            <a:normAutofit/>
          </a:bodyPr>
          <a:lstStyle/>
          <a:p>
            <a:r>
              <a:rPr lang="ru-RU" b="1" u="sng" dirty="0" smtClean="0">
                <a:solidFill>
                  <a:schemeClr val="tx2"/>
                </a:solidFill>
              </a:rPr>
              <a:t>Дата  рождения </a:t>
            </a:r>
            <a:r>
              <a:rPr lang="ru-RU" b="1" dirty="0" smtClean="0">
                <a:solidFill>
                  <a:schemeClr val="tx2"/>
                </a:solidFill>
              </a:rPr>
              <a:t>– Ростовская обл.,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р-н, х. Ленин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Дата и место призыва </a:t>
            </a:r>
            <a:r>
              <a:rPr lang="ru-RU" b="1" dirty="0" smtClean="0">
                <a:solidFill>
                  <a:schemeClr val="tx2"/>
                </a:solidFill>
              </a:rPr>
              <a:t> -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 РВК, Ростовской обл.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Последнее место службы</a:t>
            </a:r>
            <a:r>
              <a:rPr lang="ru-RU" b="1" dirty="0" smtClean="0">
                <a:solidFill>
                  <a:schemeClr val="tx2"/>
                </a:solidFill>
              </a:rPr>
              <a:t> – 46 </a:t>
            </a:r>
            <a:r>
              <a:rPr lang="ru-RU" b="1" dirty="0" err="1" smtClean="0">
                <a:solidFill>
                  <a:schemeClr val="tx2"/>
                </a:solidFill>
              </a:rPr>
              <a:t>ТБр</a:t>
            </a:r>
            <a:r>
              <a:rPr lang="ru-RU" b="1" dirty="0" smtClean="0">
                <a:solidFill>
                  <a:schemeClr val="tx2"/>
                </a:solidFill>
              </a:rPr>
              <a:t> 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мл. сержант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Убит </a:t>
            </a:r>
            <a:r>
              <a:rPr lang="ru-RU" b="1" smtClean="0">
                <a:solidFill>
                  <a:schemeClr val="tx2"/>
                </a:solidFill>
              </a:rPr>
              <a:t>– 23.07.1942</a:t>
            </a:r>
            <a:endParaRPr lang="ru-RU" b="1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147568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5400" dirty="0" smtClean="0">
                <a:solidFill>
                  <a:schemeClr val="accent4"/>
                </a:solidFill>
              </a:rPr>
              <a:t>Хорошев Николай Дмитриевич</a:t>
            </a:r>
            <a:endParaRPr lang="ru-RU" altLang="ru-RU" sz="5400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0" y="1500174"/>
            <a:ext cx="8229600" cy="4500594"/>
          </a:xfrm>
        </p:spPr>
        <p:txBody>
          <a:bodyPr>
            <a:normAutofit lnSpcReduction="10000"/>
          </a:bodyPr>
          <a:lstStyle/>
          <a:p>
            <a:r>
              <a:rPr lang="ru-RU" b="1" u="sng" dirty="0" smtClean="0">
                <a:solidFill>
                  <a:schemeClr val="tx2"/>
                </a:solidFill>
              </a:rPr>
              <a:t>Дата  рождения </a:t>
            </a:r>
            <a:r>
              <a:rPr lang="ru-RU" b="1" dirty="0" smtClean="0">
                <a:solidFill>
                  <a:schemeClr val="tx2"/>
                </a:solidFill>
              </a:rPr>
              <a:t>– 1919, Ростовская обл.,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р-н, х. Рудаков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Дата и место призыва </a:t>
            </a:r>
            <a:r>
              <a:rPr lang="ru-RU" b="1" dirty="0" smtClean="0">
                <a:solidFill>
                  <a:schemeClr val="tx2"/>
                </a:solidFill>
              </a:rPr>
              <a:t> -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 РВК, Ростовской обл.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Последнее место службы</a:t>
            </a:r>
            <a:r>
              <a:rPr lang="ru-RU" b="1" dirty="0" smtClean="0">
                <a:solidFill>
                  <a:schemeClr val="tx2"/>
                </a:solidFill>
              </a:rPr>
              <a:t> – 78Гв. </a:t>
            </a:r>
            <a:r>
              <a:rPr lang="ru-RU" b="1" dirty="0" err="1" smtClean="0">
                <a:solidFill>
                  <a:schemeClr val="tx2"/>
                </a:solidFill>
              </a:rPr>
              <a:t>сд</a:t>
            </a:r>
            <a:endParaRPr lang="ru-RU" b="1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</a:t>
            </a:r>
            <a:r>
              <a:rPr lang="ru-RU" b="1" dirty="0" err="1" smtClean="0">
                <a:solidFill>
                  <a:schemeClr val="tx2"/>
                </a:solidFill>
              </a:rPr>
              <a:t>гв</a:t>
            </a:r>
            <a:r>
              <a:rPr lang="ru-RU" b="1" dirty="0" smtClean="0">
                <a:solidFill>
                  <a:schemeClr val="tx2"/>
                </a:solidFill>
              </a:rPr>
              <a:t>. лейтенант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Убит </a:t>
            </a:r>
            <a:r>
              <a:rPr lang="ru-RU" b="1" dirty="0" smtClean="0">
                <a:solidFill>
                  <a:schemeClr val="tx2"/>
                </a:solidFill>
              </a:rPr>
              <a:t>– 06.08.1944, Польша, </a:t>
            </a:r>
            <a:r>
              <a:rPr lang="ru-RU" b="1" dirty="0" err="1" smtClean="0">
                <a:solidFill>
                  <a:schemeClr val="tx2"/>
                </a:solidFill>
              </a:rPr>
              <a:t>Жешувское</a:t>
            </a:r>
            <a:r>
              <a:rPr lang="ru-RU" b="1" dirty="0" smtClean="0">
                <a:solidFill>
                  <a:schemeClr val="tx2"/>
                </a:solidFill>
              </a:rPr>
              <a:t> воеводство, </a:t>
            </a:r>
            <a:r>
              <a:rPr lang="ru-RU" b="1" dirty="0" err="1" smtClean="0">
                <a:solidFill>
                  <a:schemeClr val="tx2"/>
                </a:solidFill>
              </a:rPr>
              <a:t>пов</a:t>
            </a:r>
            <a:r>
              <a:rPr lang="ru-RU" b="1" dirty="0" smtClean="0">
                <a:solidFill>
                  <a:schemeClr val="tx2"/>
                </a:solidFill>
              </a:rPr>
              <a:t>. </a:t>
            </a:r>
            <a:r>
              <a:rPr lang="ru-RU" b="1" dirty="0" err="1" smtClean="0">
                <a:solidFill>
                  <a:schemeClr val="tx2"/>
                </a:solidFill>
              </a:rPr>
              <a:t>Мелец</a:t>
            </a:r>
            <a:r>
              <a:rPr lang="ru-RU" b="1" dirty="0" smtClean="0">
                <a:solidFill>
                  <a:schemeClr val="tx2"/>
                </a:solidFill>
              </a:rPr>
              <a:t>, гражданское кладбище</a:t>
            </a: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147568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5400" dirty="0" smtClean="0">
                <a:solidFill>
                  <a:schemeClr val="accent4"/>
                </a:solidFill>
              </a:rPr>
              <a:t>Цыганков Афанасий </a:t>
            </a:r>
            <a:r>
              <a:rPr lang="ru-RU" altLang="ru-RU" sz="5400" dirty="0" err="1" smtClean="0">
                <a:solidFill>
                  <a:schemeClr val="accent4"/>
                </a:solidFill>
              </a:rPr>
              <a:t>Назарович</a:t>
            </a:r>
            <a:endParaRPr lang="ru-RU" altLang="ru-RU" sz="5400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0" y="1500174"/>
            <a:ext cx="8229600" cy="4500594"/>
          </a:xfrm>
        </p:spPr>
        <p:txBody>
          <a:bodyPr>
            <a:normAutofit lnSpcReduction="10000"/>
          </a:bodyPr>
          <a:lstStyle/>
          <a:p>
            <a:r>
              <a:rPr lang="ru-RU" b="1" u="sng" dirty="0" smtClean="0">
                <a:solidFill>
                  <a:schemeClr val="tx2"/>
                </a:solidFill>
              </a:rPr>
              <a:t>Дата  рождения </a:t>
            </a:r>
            <a:r>
              <a:rPr lang="ru-RU" b="1" dirty="0" smtClean="0">
                <a:solidFill>
                  <a:schemeClr val="tx2"/>
                </a:solidFill>
              </a:rPr>
              <a:t>– 1903, Ростовская обл.,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р-н, х. Ленин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Дата и место призыва </a:t>
            </a:r>
            <a:r>
              <a:rPr lang="ru-RU" b="1" dirty="0" smtClean="0">
                <a:solidFill>
                  <a:schemeClr val="tx2"/>
                </a:solidFill>
              </a:rPr>
              <a:t> -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 РВК, Ростовской обл.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Последнее место службы</a:t>
            </a:r>
            <a:r>
              <a:rPr lang="ru-RU" b="1" dirty="0" smtClean="0">
                <a:solidFill>
                  <a:schemeClr val="tx2"/>
                </a:solidFill>
              </a:rPr>
              <a:t> – 169 </a:t>
            </a:r>
            <a:r>
              <a:rPr lang="ru-RU" b="1" dirty="0" err="1" smtClean="0">
                <a:solidFill>
                  <a:schemeClr val="tx2"/>
                </a:solidFill>
              </a:rPr>
              <a:t>сд</a:t>
            </a:r>
            <a:endParaRPr lang="ru-RU" b="1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красноармеец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Убит </a:t>
            </a:r>
            <a:r>
              <a:rPr lang="ru-RU" b="1" dirty="0" smtClean="0">
                <a:solidFill>
                  <a:schemeClr val="tx2"/>
                </a:solidFill>
              </a:rPr>
              <a:t>– 10.01.1942, Курская обл., </a:t>
            </a:r>
            <a:r>
              <a:rPr lang="ru-RU" b="1" dirty="0" err="1" smtClean="0">
                <a:solidFill>
                  <a:schemeClr val="tx2"/>
                </a:solidFill>
              </a:rPr>
              <a:t>Пристенский</a:t>
            </a:r>
            <a:r>
              <a:rPr lang="ru-RU" b="1" dirty="0" smtClean="0">
                <a:solidFill>
                  <a:schemeClr val="tx2"/>
                </a:solidFill>
              </a:rPr>
              <a:t> р-н, </a:t>
            </a:r>
            <a:r>
              <a:rPr lang="ru-RU" b="1" dirty="0" err="1" smtClean="0">
                <a:solidFill>
                  <a:schemeClr val="tx2"/>
                </a:solidFill>
              </a:rPr>
              <a:t>с.Бобрышево</a:t>
            </a:r>
            <a:r>
              <a:rPr lang="ru-RU" b="1" dirty="0" smtClean="0">
                <a:solidFill>
                  <a:schemeClr val="tx2"/>
                </a:solidFill>
              </a:rPr>
              <a:t>, центр братская могила, </a:t>
            </a:r>
            <a:r>
              <a:rPr lang="ru-RU" b="1" dirty="0" err="1" smtClean="0">
                <a:solidFill>
                  <a:schemeClr val="tx2"/>
                </a:solidFill>
              </a:rPr>
              <a:t>с.Красниково</a:t>
            </a:r>
            <a:endParaRPr lang="ru-RU" b="1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147568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5400" dirty="0" err="1" smtClean="0">
                <a:solidFill>
                  <a:schemeClr val="accent4"/>
                </a:solidFill>
              </a:rPr>
              <a:t>Чернышков</a:t>
            </a:r>
            <a:r>
              <a:rPr lang="ru-RU" altLang="ru-RU" sz="5400" dirty="0" smtClean="0">
                <a:solidFill>
                  <a:schemeClr val="accent4"/>
                </a:solidFill>
              </a:rPr>
              <a:t> </a:t>
            </a:r>
            <a:r>
              <a:rPr lang="ru-RU" altLang="ru-RU" sz="5400" dirty="0" err="1" smtClean="0">
                <a:solidFill>
                  <a:schemeClr val="accent4"/>
                </a:solidFill>
              </a:rPr>
              <a:t>Пантилей</a:t>
            </a:r>
            <a:r>
              <a:rPr lang="ru-RU" altLang="ru-RU" sz="5400" dirty="0" smtClean="0">
                <a:solidFill>
                  <a:schemeClr val="accent4"/>
                </a:solidFill>
              </a:rPr>
              <a:t> Алексеевич</a:t>
            </a:r>
            <a:endParaRPr lang="ru-RU" altLang="ru-RU" sz="5400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0" y="1500174"/>
            <a:ext cx="8229600" cy="4500594"/>
          </a:xfrm>
        </p:spPr>
        <p:txBody>
          <a:bodyPr>
            <a:normAutofit/>
          </a:bodyPr>
          <a:lstStyle/>
          <a:p>
            <a:r>
              <a:rPr lang="ru-RU" b="1" u="sng" dirty="0" smtClean="0">
                <a:solidFill>
                  <a:schemeClr val="tx2"/>
                </a:solidFill>
              </a:rPr>
              <a:t>Дата  рождения </a:t>
            </a:r>
            <a:r>
              <a:rPr lang="ru-RU" b="1" dirty="0" smtClean="0">
                <a:solidFill>
                  <a:schemeClr val="tx2"/>
                </a:solidFill>
              </a:rPr>
              <a:t>– 1912, Ростовская обл.,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р-н, х. Ленин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Дата и место призыва </a:t>
            </a:r>
            <a:r>
              <a:rPr lang="ru-RU" b="1" dirty="0" smtClean="0">
                <a:solidFill>
                  <a:schemeClr val="tx2"/>
                </a:solidFill>
              </a:rPr>
              <a:t> -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 РВК, Ростовской обл.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Последнее место службы</a:t>
            </a:r>
            <a:r>
              <a:rPr lang="ru-RU" b="1" dirty="0" smtClean="0">
                <a:solidFill>
                  <a:schemeClr val="tx2"/>
                </a:solidFill>
              </a:rPr>
              <a:t> – 380 </a:t>
            </a:r>
            <a:r>
              <a:rPr lang="ru-RU" b="1" dirty="0" err="1" smtClean="0">
                <a:solidFill>
                  <a:schemeClr val="tx2"/>
                </a:solidFill>
              </a:rPr>
              <a:t>сп</a:t>
            </a:r>
            <a:endParaRPr lang="ru-RU" b="1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красноармеец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Пропал без вести </a:t>
            </a:r>
            <a:r>
              <a:rPr lang="ru-RU" b="1" dirty="0" smtClean="0">
                <a:solidFill>
                  <a:schemeClr val="tx2"/>
                </a:solidFill>
              </a:rPr>
              <a:t>–09.1941</a:t>
            </a: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147568"/>
          </a:xfrm>
        </p:spPr>
        <p:txBody>
          <a:bodyPr>
            <a:normAutofit/>
          </a:bodyPr>
          <a:lstStyle/>
          <a:p>
            <a:pPr algn="ctr"/>
            <a:r>
              <a:rPr lang="ru-RU" altLang="ru-RU" sz="5400" dirty="0" err="1" smtClean="0">
                <a:solidFill>
                  <a:schemeClr val="accent4"/>
                </a:solidFill>
              </a:rPr>
              <a:t>Черников</a:t>
            </a:r>
            <a:r>
              <a:rPr lang="ru-RU" altLang="ru-RU" sz="5400" dirty="0" smtClean="0">
                <a:solidFill>
                  <a:schemeClr val="accent4"/>
                </a:solidFill>
              </a:rPr>
              <a:t> Иван Иванович</a:t>
            </a:r>
            <a:endParaRPr lang="ru-RU" altLang="ru-RU" sz="5400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0" y="1500174"/>
            <a:ext cx="8229600" cy="4500594"/>
          </a:xfrm>
        </p:spPr>
        <p:txBody>
          <a:bodyPr>
            <a:normAutofit/>
          </a:bodyPr>
          <a:lstStyle/>
          <a:p>
            <a:r>
              <a:rPr lang="ru-RU" b="1" u="sng" dirty="0" smtClean="0">
                <a:solidFill>
                  <a:schemeClr val="tx2"/>
                </a:solidFill>
              </a:rPr>
              <a:t>Дата  рождения </a:t>
            </a:r>
            <a:r>
              <a:rPr lang="ru-RU" b="1" dirty="0" smtClean="0">
                <a:solidFill>
                  <a:schemeClr val="tx2"/>
                </a:solidFill>
              </a:rPr>
              <a:t>– 1912, Ростовская обл.,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р-н, х. Рудаков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Дата и место призыва </a:t>
            </a:r>
            <a:r>
              <a:rPr lang="ru-RU" b="1" dirty="0" smtClean="0">
                <a:solidFill>
                  <a:schemeClr val="tx2"/>
                </a:solidFill>
              </a:rPr>
              <a:t> - 15.10.1941,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 РВК, Ростовской обл.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Последнее место службы</a:t>
            </a:r>
            <a:r>
              <a:rPr lang="ru-RU" b="1" dirty="0" smtClean="0">
                <a:solidFill>
                  <a:schemeClr val="tx2"/>
                </a:solidFill>
              </a:rPr>
              <a:t> – 380 </a:t>
            </a:r>
            <a:r>
              <a:rPr lang="ru-RU" b="1" dirty="0" err="1" smtClean="0">
                <a:solidFill>
                  <a:schemeClr val="tx2"/>
                </a:solidFill>
              </a:rPr>
              <a:t>сп</a:t>
            </a:r>
            <a:endParaRPr lang="ru-RU" b="1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рядовой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Умер от ран</a:t>
            </a:r>
            <a:r>
              <a:rPr lang="ru-RU" b="1" dirty="0" smtClean="0">
                <a:solidFill>
                  <a:schemeClr val="tx2"/>
                </a:solidFill>
              </a:rPr>
              <a:t>–02.12.1943, УССР, Запорожская обл.</a:t>
            </a: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147568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5400" dirty="0" err="1" smtClean="0">
                <a:solidFill>
                  <a:schemeClr val="accent4"/>
                </a:solidFill>
              </a:rPr>
              <a:t>Черников</a:t>
            </a:r>
            <a:r>
              <a:rPr lang="ru-RU" altLang="ru-RU" sz="5400" dirty="0" smtClean="0">
                <a:solidFill>
                  <a:schemeClr val="accent4"/>
                </a:solidFill>
              </a:rPr>
              <a:t> Иван </a:t>
            </a:r>
            <a:r>
              <a:rPr lang="ru-RU" altLang="ru-RU" sz="5400" dirty="0" err="1" smtClean="0">
                <a:solidFill>
                  <a:schemeClr val="accent4"/>
                </a:solidFill>
              </a:rPr>
              <a:t>Парферьевич</a:t>
            </a:r>
            <a:endParaRPr lang="ru-RU" altLang="ru-RU" sz="5400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0" y="1500174"/>
            <a:ext cx="8229600" cy="4500594"/>
          </a:xfrm>
        </p:spPr>
        <p:txBody>
          <a:bodyPr>
            <a:normAutofit/>
          </a:bodyPr>
          <a:lstStyle/>
          <a:p>
            <a:r>
              <a:rPr lang="ru-RU" b="1" u="sng" dirty="0" smtClean="0">
                <a:solidFill>
                  <a:schemeClr val="tx2"/>
                </a:solidFill>
              </a:rPr>
              <a:t>Дата  рождения </a:t>
            </a:r>
            <a:r>
              <a:rPr lang="ru-RU" b="1" dirty="0" smtClean="0">
                <a:solidFill>
                  <a:schemeClr val="tx2"/>
                </a:solidFill>
              </a:rPr>
              <a:t>– 1912, Ростовская обл.,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р-н, х. Рудаков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Дата и место призыва </a:t>
            </a:r>
            <a:r>
              <a:rPr lang="ru-RU" b="1" dirty="0" smtClean="0">
                <a:solidFill>
                  <a:schemeClr val="tx2"/>
                </a:solidFill>
              </a:rPr>
              <a:t> - Ростовский  ГВК, г. </a:t>
            </a:r>
            <a:r>
              <a:rPr lang="ru-RU" b="1" dirty="0" err="1" smtClean="0">
                <a:solidFill>
                  <a:schemeClr val="tx2"/>
                </a:solidFill>
              </a:rPr>
              <a:t>Ростов-н</a:t>
            </a:r>
            <a:r>
              <a:rPr lang="ru-RU" b="1" dirty="0" smtClean="0">
                <a:solidFill>
                  <a:schemeClr val="tx2"/>
                </a:solidFill>
              </a:rPr>
              <a:t>/Д.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Последнее место службы</a:t>
            </a:r>
            <a:r>
              <a:rPr lang="ru-RU" b="1" dirty="0" smtClean="0">
                <a:solidFill>
                  <a:schemeClr val="tx2"/>
                </a:solidFill>
              </a:rPr>
              <a:t> – 136 </a:t>
            </a:r>
            <a:r>
              <a:rPr lang="ru-RU" b="1" dirty="0" err="1" smtClean="0">
                <a:solidFill>
                  <a:schemeClr val="tx2"/>
                </a:solidFill>
              </a:rPr>
              <a:t>сд</a:t>
            </a:r>
            <a:endParaRPr lang="ru-RU" b="1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сержант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Убит</a:t>
            </a:r>
            <a:r>
              <a:rPr lang="ru-RU" b="1" dirty="0" smtClean="0">
                <a:solidFill>
                  <a:schemeClr val="tx2"/>
                </a:solidFill>
              </a:rPr>
              <a:t>–16.10.1943, Киевская обл. </a:t>
            </a:r>
            <a:r>
              <a:rPr lang="ru-RU" b="1" dirty="0" err="1" smtClean="0">
                <a:solidFill>
                  <a:schemeClr val="tx2"/>
                </a:solidFill>
              </a:rPr>
              <a:t>Высше-Дубоченский</a:t>
            </a:r>
            <a:r>
              <a:rPr lang="ru-RU" b="1" dirty="0" smtClean="0">
                <a:solidFill>
                  <a:schemeClr val="tx2"/>
                </a:solidFill>
              </a:rPr>
              <a:t> р-н, в р-не с. </a:t>
            </a:r>
            <a:r>
              <a:rPr lang="ru-RU" b="1" dirty="0" err="1" smtClean="0">
                <a:solidFill>
                  <a:schemeClr val="tx2"/>
                </a:solidFill>
              </a:rPr>
              <a:t>Сварожко</a:t>
            </a:r>
            <a:endParaRPr lang="ru-RU" b="1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00034" y="714356"/>
            <a:ext cx="8229600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b="1" dirty="0" smtClean="0">
                <a:solidFill>
                  <a:schemeClr val="accent4"/>
                </a:solidFill>
              </a:rPr>
              <a:t>Анипко Семен Максимович</a:t>
            </a:r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endParaRPr lang="ru-RU" altLang="ru-RU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71472" y="2332037"/>
            <a:ext cx="8229600" cy="4525963"/>
          </a:xfrm>
        </p:spPr>
        <p:txBody>
          <a:bodyPr/>
          <a:lstStyle/>
          <a:p>
            <a:r>
              <a:rPr lang="ru-RU" b="1" u="sng" dirty="0" smtClean="0">
                <a:solidFill>
                  <a:schemeClr val="tx2"/>
                </a:solidFill>
              </a:rPr>
              <a:t>Год рождения </a:t>
            </a:r>
            <a:r>
              <a:rPr lang="ru-RU" b="1" dirty="0" smtClean="0">
                <a:solidFill>
                  <a:schemeClr val="tx2"/>
                </a:solidFill>
              </a:rPr>
              <a:t>- 1909  Ростовская обл., Литвиновский р-н,    х. Рудаков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Дата призыва</a:t>
            </a:r>
            <a:r>
              <a:rPr lang="ru-RU" b="1" dirty="0" smtClean="0">
                <a:solidFill>
                  <a:schemeClr val="tx2"/>
                </a:solidFill>
              </a:rPr>
              <a:t>- 07.1941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Последнее место службы </a:t>
            </a:r>
            <a:r>
              <a:rPr lang="ru-RU" b="1" dirty="0" smtClean="0">
                <a:solidFill>
                  <a:schemeClr val="tx2"/>
                </a:solidFill>
              </a:rPr>
              <a:t>– 387 СД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Воинское звание</a:t>
            </a:r>
            <a:r>
              <a:rPr lang="ru-RU" b="1" dirty="0" smtClean="0">
                <a:solidFill>
                  <a:schemeClr val="tx2"/>
                </a:solidFill>
              </a:rPr>
              <a:t> - красноармеец</a:t>
            </a:r>
            <a:endParaRPr lang="ru-RU" b="1" dirty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Пропал </a:t>
            </a:r>
            <a:r>
              <a:rPr lang="ru-RU" b="1" u="sng" dirty="0">
                <a:solidFill>
                  <a:schemeClr val="tx2"/>
                </a:solidFill>
              </a:rPr>
              <a:t>без </a:t>
            </a:r>
            <a:r>
              <a:rPr lang="ru-RU" b="1" u="sng" dirty="0" smtClean="0">
                <a:solidFill>
                  <a:schemeClr val="tx2"/>
                </a:solidFill>
              </a:rPr>
              <a:t>вести – 23.04.1943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2512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147568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5400" dirty="0" smtClean="0">
                <a:solidFill>
                  <a:schemeClr val="accent4"/>
                </a:solidFill>
              </a:rPr>
              <a:t>Чернооков Михаил Дмитриевич</a:t>
            </a:r>
            <a:endParaRPr lang="ru-RU" altLang="ru-RU" sz="5400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0" y="1500174"/>
            <a:ext cx="8229600" cy="4500594"/>
          </a:xfrm>
        </p:spPr>
        <p:txBody>
          <a:bodyPr>
            <a:normAutofit lnSpcReduction="10000"/>
          </a:bodyPr>
          <a:lstStyle/>
          <a:p>
            <a:r>
              <a:rPr lang="ru-RU" b="1" u="sng" dirty="0" smtClean="0">
                <a:solidFill>
                  <a:schemeClr val="tx2"/>
                </a:solidFill>
              </a:rPr>
              <a:t>Дата  рождения </a:t>
            </a:r>
            <a:r>
              <a:rPr lang="ru-RU" b="1" dirty="0" smtClean="0">
                <a:solidFill>
                  <a:schemeClr val="tx2"/>
                </a:solidFill>
              </a:rPr>
              <a:t>– 1909, Ростовская обл.,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р-н, х. Рудаков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Дата и место призыва </a:t>
            </a:r>
            <a:r>
              <a:rPr lang="ru-RU" b="1" dirty="0" smtClean="0">
                <a:solidFill>
                  <a:schemeClr val="tx2"/>
                </a:solidFill>
              </a:rPr>
              <a:t> -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РВК, Ростовской обл.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Последнее место службы</a:t>
            </a:r>
            <a:r>
              <a:rPr lang="ru-RU" b="1" dirty="0" smtClean="0">
                <a:solidFill>
                  <a:schemeClr val="tx2"/>
                </a:solidFill>
              </a:rPr>
              <a:t> – 136 </a:t>
            </a:r>
            <a:r>
              <a:rPr lang="ru-RU" b="1" dirty="0" err="1" smtClean="0">
                <a:solidFill>
                  <a:schemeClr val="tx2"/>
                </a:solidFill>
              </a:rPr>
              <a:t>сд</a:t>
            </a:r>
            <a:endParaRPr lang="ru-RU" b="1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лейтенант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Убит</a:t>
            </a:r>
            <a:r>
              <a:rPr lang="ru-RU" b="1" dirty="0" smtClean="0">
                <a:solidFill>
                  <a:schemeClr val="tx2"/>
                </a:solidFill>
              </a:rPr>
              <a:t>–11.02.1943, Краснодарский край, г.Новороссийск центральный округ, Братская могила</a:t>
            </a: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147568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5400" dirty="0" err="1" smtClean="0">
                <a:solidFill>
                  <a:schemeClr val="accent4"/>
                </a:solidFill>
              </a:rPr>
              <a:t>Чекомасов</a:t>
            </a:r>
            <a:r>
              <a:rPr lang="ru-RU" altLang="ru-RU" sz="5400" dirty="0" smtClean="0">
                <a:solidFill>
                  <a:schemeClr val="accent4"/>
                </a:solidFill>
              </a:rPr>
              <a:t> Иван Иванович</a:t>
            </a:r>
            <a:endParaRPr lang="ru-RU" altLang="ru-RU" sz="5400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0" y="1500174"/>
            <a:ext cx="8229600" cy="4500594"/>
          </a:xfrm>
        </p:spPr>
        <p:txBody>
          <a:bodyPr>
            <a:normAutofit/>
          </a:bodyPr>
          <a:lstStyle/>
          <a:p>
            <a:r>
              <a:rPr lang="ru-RU" b="1" u="sng" dirty="0" smtClean="0">
                <a:solidFill>
                  <a:schemeClr val="tx2"/>
                </a:solidFill>
              </a:rPr>
              <a:t>Дата  рождения </a:t>
            </a:r>
            <a:r>
              <a:rPr lang="ru-RU" b="1" dirty="0" smtClean="0">
                <a:solidFill>
                  <a:schemeClr val="tx2"/>
                </a:solidFill>
              </a:rPr>
              <a:t>– 1925, Ростовская обл.,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р-н, х. Ленина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Дата и место призыва </a:t>
            </a:r>
            <a:r>
              <a:rPr lang="ru-RU" b="1" dirty="0" smtClean="0">
                <a:solidFill>
                  <a:schemeClr val="tx2"/>
                </a:solidFill>
              </a:rPr>
              <a:t> -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РВК, Ростовской обл.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Последнее место службы</a:t>
            </a:r>
            <a:r>
              <a:rPr lang="ru-RU" b="1" dirty="0" smtClean="0">
                <a:solidFill>
                  <a:schemeClr val="tx2"/>
                </a:solidFill>
              </a:rPr>
              <a:t> – 333 </a:t>
            </a:r>
            <a:r>
              <a:rPr lang="ru-RU" b="1" dirty="0" err="1" smtClean="0">
                <a:solidFill>
                  <a:schemeClr val="tx2"/>
                </a:solidFill>
              </a:rPr>
              <a:t>сд</a:t>
            </a:r>
            <a:endParaRPr lang="ru-RU" b="1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мл. сержант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Убит</a:t>
            </a:r>
            <a:r>
              <a:rPr lang="ru-RU" b="1" dirty="0" smtClean="0">
                <a:solidFill>
                  <a:schemeClr val="tx2"/>
                </a:solidFill>
              </a:rPr>
              <a:t>–16.08.1943</a:t>
            </a: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147568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5400" dirty="0" smtClean="0">
                <a:solidFill>
                  <a:schemeClr val="accent4"/>
                </a:solidFill>
              </a:rPr>
              <a:t>Чесноков Петр </a:t>
            </a:r>
            <a:r>
              <a:rPr lang="ru-RU" altLang="ru-RU" sz="5400" dirty="0" err="1" smtClean="0">
                <a:solidFill>
                  <a:schemeClr val="accent4"/>
                </a:solidFill>
              </a:rPr>
              <a:t>Демьянович</a:t>
            </a:r>
            <a:endParaRPr lang="ru-RU" altLang="ru-RU" sz="5400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0" y="1500174"/>
            <a:ext cx="8229600" cy="4500594"/>
          </a:xfrm>
        </p:spPr>
        <p:txBody>
          <a:bodyPr>
            <a:normAutofit lnSpcReduction="10000"/>
          </a:bodyPr>
          <a:lstStyle/>
          <a:p>
            <a:r>
              <a:rPr lang="ru-RU" b="1" u="sng" dirty="0" smtClean="0">
                <a:solidFill>
                  <a:schemeClr val="tx2"/>
                </a:solidFill>
              </a:rPr>
              <a:t>Дата  рождения </a:t>
            </a:r>
            <a:r>
              <a:rPr lang="ru-RU" b="1" dirty="0" smtClean="0">
                <a:solidFill>
                  <a:schemeClr val="tx2"/>
                </a:solidFill>
              </a:rPr>
              <a:t>– 1914, Ростовская обл.,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р-н, х. Рудаков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Дата и место призыва </a:t>
            </a:r>
            <a:r>
              <a:rPr lang="ru-RU" b="1" dirty="0" smtClean="0">
                <a:solidFill>
                  <a:schemeClr val="tx2"/>
                </a:solidFill>
              </a:rPr>
              <a:t> -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РВК, Ростовской обл.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Последнее место службы</a:t>
            </a:r>
            <a:r>
              <a:rPr lang="ru-RU" b="1" dirty="0" smtClean="0">
                <a:solidFill>
                  <a:schemeClr val="tx2"/>
                </a:solidFill>
              </a:rPr>
              <a:t> – 63 </a:t>
            </a:r>
            <a:r>
              <a:rPr lang="ru-RU" b="1" dirty="0" err="1" smtClean="0">
                <a:solidFill>
                  <a:schemeClr val="tx2"/>
                </a:solidFill>
              </a:rPr>
              <a:t>кавал</a:t>
            </a:r>
            <a:r>
              <a:rPr lang="ru-RU" b="1" dirty="0" smtClean="0">
                <a:solidFill>
                  <a:schemeClr val="tx2"/>
                </a:solidFill>
              </a:rPr>
              <a:t>. Див.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казак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Убит</a:t>
            </a:r>
            <a:r>
              <a:rPr lang="ru-RU" b="1" dirty="0" smtClean="0">
                <a:solidFill>
                  <a:schemeClr val="tx2"/>
                </a:solidFill>
              </a:rPr>
              <a:t>–28.01.1944, УССР, Кировоградская </a:t>
            </a:r>
            <a:r>
              <a:rPr lang="ru-RU" b="1" dirty="0" err="1" smtClean="0">
                <a:solidFill>
                  <a:schemeClr val="tx2"/>
                </a:solidFill>
              </a:rPr>
              <a:t>ол</a:t>
            </a:r>
            <a:r>
              <a:rPr lang="ru-RU" b="1" dirty="0" smtClean="0">
                <a:solidFill>
                  <a:schemeClr val="tx2"/>
                </a:solidFill>
              </a:rPr>
              <a:t>., </a:t>
            </a:r>
            <a:r>
              <a:rPr lang="ru-RU" b="1" dirty="0" err="1" smtClean="0">
                <a:solidFill>
                  <a:schemeClr val="tx2"/>
                </a:solidFill>
              </a:rPr>
              <a:t>Златопольский</a:t>
            </a:r>
            <a:r>
              <a:rPr lang="ru-RU" b="1" dirty="0" smtClean="0">
                <a:solidFill>
                  <a:schemeClr val="tx2"/>
                </a:solidFill>
              </a:rPr>
              <a:t> р-н, с.Тишковка, </a:t>
            </a:r>
            <a:r>
              <a:rPr lang="ru-RU" b="1" smtClean="0">
                <a:solidFill>
                  <a:schemeClr val="tx2"/>
                </a:solidFill>
              </a:rPr>
              <a:t>северная окраина</a:t>
            </a:r>
            <a:endParaRPr lang="ru-RU" b="1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928662" y="1571612"/>
            <a:ext cx="271619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Бессмертный </a:t>
            </a:r>
          </a:p>
          <a:p>
            <a:pPr algn="ctr"/>
            <a:r>
              <a:rPr lang="ru-RU" sz="3200" b="1" dirty="0" smtClean="0"/>
              <a:t>полк</a:t>
            </a:r>
            <a:endParaRPr lang="ru-RU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Раздел 3</a:t>
            </a:r>
            <a:endParaRPr lang="ru-RU" dirty="0"/>
          </a:p>
        </p:txBody>
      </p:sp>
      <p:pic>
        <p:nvPicPr>
          <p:cNvPr id="1026" name="Picture 2" descr="F:\конкурс музеев 2015\Ветераны фото\ветераны ВОВ\SWScan000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891919" y="105951"/>
            <a:ext cx="5360163" cy="81439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7784" y="332656"/>
            <a:ext cx="6645424" cy="125272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dirty="0"/>
              <a:t>Балахнин </a:t>
            </a:r>
            <a:r>
              <a:rPr lang="ru-RU" sz="4800" dirty="0" smtClean="0"/>
              <a:t/>
            </a:r>
            <a:br>
              <a:rPr lang="ru-RU" sz="4800" dirty="0" smtClean="0"/>
            </a:br>
            <a:r>
              <a:rPr lang="ru-RU" sz="4800" dirty="0" smtClean="0"/>
              <a:t>Пантелей </a:t>
            </a:r>
            <a:r>
              <a:rPr lang="ru-RU" sz="4800" dirty="0"/>
              <a:t>Иванович</a:t>
            </a:r>
            <a:r>
              <a:rPr lang="ru-RU" sz="4000" dirty="0">
                <a:latin typeface="Calibri"/>
                <a:ea typeface="Calibri"/>
                <a:cs typeface="Times New Roman"/>
              </a:rPr>
              <a:t/>
            </a:r>
            <a:br>
              <a:rPr lang="ru-RU" sz="4000" dirty="0">
                <a:latin typeface="Calibri"/>
                <a:ea typeface="Calibri"/>
                <a:cs typeface="Times New Roman"/>
              </a:rPr>
            </a:br>
            <a:endParaRPr lang="ru-RU" dirty="0"/>
          </a:p>
        </p:txBody>
      </p:sp>
      <p:pic>
        <p:nvPicPr>
          <p:cNvPr id="4" name="Объект 3" descr="E:\музей\конкурс музеев 2015\Ветераны фото\Балахнин П.И.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7" r="4000"/>
          <a:stretch/>
        </p:blipFill>
        <p:spPr bwMode="auto">
          <a:xfrm>
            <a:off x="899592" y="332656"/>
            <a:ext cx="2232248" cy="32403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697065"/>
              </p:ext>
            </p:extLst>
          </p:nvPr>
        </p:nvGraphicFramePr>
        <p:xfrm>
          <a:off x="1907704" y="3645024"/>
          <a:ext cx="6987108" cy="28863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46996"/>
                <a:gridCol w="4040112"/>
              </a:tblGrid>
              <a:tr h="3777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 dirty="0">
                          <a:effectLst/>
                        </a:rPr>
                        <a:t>Воинское звание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>
                          <a:effectLst/>
                        </a:rPr>
                        <a:t>красноармеец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77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ФИО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Балахнин Пантелей Иванович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77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Дата рождения (число, месяц, год)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>
                          <a:effectLst/>
                        </a:rPr>
                        <a:t>30. 06. 1926 год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508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Место рождения (населенный пункт, регион)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350" dirty="0">
                          <a:effectLst/>
                        </a:rPr>
                        <a:t>х. Ленина Белокалитвинского района Ростовской области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777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Дата призыва на военную службу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1944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080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 dirty="0">
                          <a:effectLst/>
                        </a:rPr>
                        <a:t>Каким военным комиссариатом призывался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50" dirty="0" err="1">
                          <a:effectLst/>
                        </a:rPr>
                        <a:t>Литвиновский</a:t>
                      </a:r>
                      <a:r>
                        <a:rPr lang="ru-RU" sz="1350" dirty="0">
                          <a:effectLst/>
                        </a:rPr>
                        <a:t> РВК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038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Какими государственными наградами награжден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50" dirty="0">
                          <a:effectLst/>
                        </a:rPr>
                        <a:t>Орден Отечественной войны II степени.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6" name="Рисунок 5" descr="http://www.podvignaroda.ru/img/awards/award9_2-sm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700808"/>
            <a:ext cx="1573916" cy="15121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5410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ru-RU" sz="4800" dirty="0"/>
              <a:t>Бочаров Иван Иванович</a:t>
            </a:r>
            <a:r>
              <a:rPr lang="ru-RU" sz="4000" dirty="0">
                <a:latin typeface="Calibri"/>
                <a:ea typeface="Calibri"/>
                <a:cs typeface="Times New Roman"/>
              </a:rPr>
              <a:t/>
            </a:r>
            <a:br>
              <a:rPr lang="ru-RU" sz="4000" dirty="0">
                <a:latin typeface="Calibri"/>
                <a:ea typeface="Calibri"/>
                <a:cs typeface="Times New Roman"/>
              </a:rPr>
            </a:b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96810440"/>
              </p:ext>
            </p:extLst>
          </p:nvPr>
        </p:nvGraphicFramePr>
        <p:xfrm>
          <a:off x="1691680" y="3700120"/>
          <a:ext cx="7056784" cy="28972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76383"/>
                <a:gridCol w="4080401"/>
              </a:tblGrid>
              <a:tr h="2928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Воинское звание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>
                          <a:effectLst/>
                        </a:rPr>
                        <a:t>красноармеец (рядовой)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928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ФИО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 dirty="0">
                          <a:effectLst/>
                        </a:rPr>
                        <a:t>Бочаров Иван Иванович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928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Дата рождения (число, месяц, год)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>
                          <a:effectLst/>
                        </a:rPr>
                        <a:t>__. __. 1910 год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040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Место рождения (населенный пункт, регион)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>
                          <a:effectLst/>
                        </a:rPr>
                        <a:t>Ростовская область Ремнотненский район село Валуевка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928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Дата призыва на военную службу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>
                          <a:effectLst/>
                        </a:rPr>
                        <a:t>23.06.1941 г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177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Каким военным комиссариатом призывался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>
                          <a:effectLst/>
                        </a:rPr>
                        <a:t>Заветнинский РВК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040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Какими государственными наградами награжден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 dirty="0">
                          <a:effectLst/>
                        </a:rPr>
                        <a:t>медаль «За боевые заслуги», «Орден славы 1 степени»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5" name="Рисунок 4" descr="F:\ветераны ВОв военкомат 1\ветераны Русова\Бочаров И.И.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9" t="7072" r="8531" b="-575"/>
          <a:stretch/>
        </p:blipFill>
        <p:spPr bwMode="auto">
          <a:xfrm>
            <a:off x="168979" y="234564"/>
            <a:ext cx="2376264" cy="322344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2" descr="Medal for Merit in Comba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72396" y="1633571"/>
            <a:ext cx="968756" cy="17954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95957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7824" y="476672"/>
            <a:ext cx="5698976" cy="125272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dirty="0"/>
              <a:t>Власенко </a:t>
            </a:r>
            <a:r>
              <a:rPr lang="ru-RU" sz="4800" dirty="0" smtClean="0"/>
              <a:t/>
            </a:r>
            <a:br>
              <a:rPr lang="ru-RU" sz="4800" dirty="0" smtClean="0"/>
            </a:br>
            <a:r>
              <a:rPr lang="ru-RU" sz="4800" dirty="0" smtClean="0"/>
              <a:t>Иван </a:t>
            </a:r>
            <a:r>
              <a:rPr lang="ru-RU" sz="4800" dirty="0"/>
              <a:t>Дмитриевич</a:t>
            </a:r>
            <a:r>
              <a:rPr lang="ru-RU" sz="4000" dirty="0">
                <a:latin typeface="Calibri"/>
                <a:ea typeface="Calibri"/>
                <a:cs typeface="Times New Roman"/>
              </a:rPr>
              <a:t/>
            </a:r>
            <a:br>
              <a:rPr lang="ru-RU" sz="4000" dirty="0">
                <a:latin typeface="Calibri"/>
                <a:ea typeface="Calibri"/>
                <a:cs typeface="Times New Roman"/>
              </a:rPr>
            </a:br>
            <a:endParaRPr lang="ru-RU" dirty="0"/>
          </a:p>
        </p:txBody>
      </p:sp>
      <p:pic>
        <p:nvPicPr>
          <p:cNvPr id="4" name="Объект 3" descr="E:\музей\конкурс музеев 2015\Ветераны фото\Власенко.tif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0" t="-2674" r="5188"/>
          <a:stretch/>
        </p:blipFill>
        <p:spPr bwMode="auto">
          <a:xfrm>
            <a:off x="323528" y="260648"/>
            <a:ext cx="1936971" cy="24991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1963636"/>
              </p:ext>
            </p:extLst>
          </p:nvPr>
        </p:nvGraphicFramePr>
        <p:xfrm>
          <a:off x="1257300" y="3429000"/>
          <a:ext cx="7059116" cy="30690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77367"/>
                <a:gridCol w="4081749"/>
              </a:tblGrid>
              <a:tr h="4320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 dirty="0">
                          <a:effectLst/>
                        </a:rPr>
                        <a:t>Воинское звание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>
                          <a:effectLst/>
                        </a:rPr>
                        <a:t>красноармеец (рядовой)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395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ФИО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Власенко Иван Дмитриевич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395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Дата рождения (число, месяц, год)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>
                          <a:effectLst/>
                        </a:rPr>
                        <a:t>__. __. 1910 год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049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Место рождения (населенный пункт, регион)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350">
                          <a:effectLst/>
                        </a:rPr>
                        <a:t>х. Ленина Белокалитвинского района Ростовской области</a:t>
                      </a:r>
                      <a:endParaRPr lang="ru-RU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275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Дата призыва на военную службу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50">
                          <a:effectLst/>
                        </a:rPr>
                        <a:t>15.02.1943г.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250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Каким военным комиссариатом призывался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50">
                          <a:effectLst/>
                        </a:rPr>
                        <a:t>Литвиновский РВК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003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Какими государственными наградами награжден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50" dirty="0">
                          <a:effectLst/>
                        </a:rPr>
                        <a:t>медаль «За боевые заслуги» 17.07.1945г.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6" name="Picture 2" descr="Medal for Merit in Comba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72396" y="1484784"/>
            <a:ext cx="968756" cy="17954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43875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404664"/>
            <a:ext cx="6429400" cy="125272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dirty="0"/>
              <a:t>Гребенюк </a:t>
            </a:r>
            <a:r>
              <a:rPr lang="ru-RU" sz="4800" dirty="0" smtClean="0"/>
              <a:t/>
            </a:r>
            <a:br>
              <a:rPr lang="ru-RU" sz="4800" dirty="0" smtClean="0"/>
            </a:br>
            <a:r>
              <a:rPr lang="ru-RU" sz="4800" dirty="0" smtClean="0"/>
              <a:t>Семен </a:t>
            </a:r>
            <a:r>
              <a:rPr lang="ru-RU" sz="4800" dirty="0"/>
              <a:t>Иванович</a:t>
            </a:r>
            <a:r>
              <a:rPr lang="ru-RU" sz="4000" dirty="0">
                <a:latin typeface="Calibri"/>
                <a:ea typeface="Calibri"/>
                <a:cs typeface="Times New Roman"/>
              </a:rPr>
              <a:t/>
            </a:r>
            <a:br>
              <a:rPr lang="ru-RU" sz="4000" dirty="0">
                <a:latin typeface="Calibri"/>
                <a:ea typeface="Calibri"/>
                <a:cs typeface="Times New Roman"/>
              </a:rPr>
            </a:br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74144053"/>
              </p:ext>
            </p:extLst>
          </p:nvPr>
        </p:nvGraphicFramePr>
        <p:xfrm>
          <a:off x="1319966" y="3429000"/>
          <a:ext cx="7212474" cy="315682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42049"/>
                <a:gridCol w="4170425"/>
              </a:tblGrid>
              <a:tr h="3393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 dirty="0">
                          <a:effectLst/>
                        </a:rPr>
                        <a:t>Воинское звание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>
                          <a:effectLst/>
                        </a:rPr>
                        <a:t>красноармеец (рядовой)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393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ФИО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Гребенюк Семен Иванович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393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Дата рождения (число, месяц, год)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>
                          <a:effectLst/>
                        </a:rPr>
                        <a:t>__. __. 1910 год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998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Место рождения (населенный пункт, регион)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Ростовская обл., х. Ленин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393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Дата призыва на военную службу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1938 год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998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Каким военным комиссариатом призывался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Литвиновский РВК, Ростовская обл., Литвиновский р-н </a:t>
                      </a:r>
                      <a:br>
                        <a:rPr lang="ru-RU" sz="1200">
                          <a:effectLst/>
                        </a:rPr>
                      </a:b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998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Какими государственными наградами награжден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50" dirty="0">
                          <a:effectLst/>
                        </a:rPr>
                        <a:t>Орден Отечественной войны II степени.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4" name="Рисунок 3" descr="E:\музей\конкурс музеев 2015\Ветераны фото\Гребенюк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8640"/>
            <a:ext cx="2160240" cy="3096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://www.podvignaroda.ru/img/awards/award9_2-sm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533" y="1651567"/>
            <a:ext cx="1573916" cy="15121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9807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800" dirty="0"/>
              <a:t>Гуреев Алексей Антонович</a:t>
            </a:r>
            <a:r>
              <a:rPr lang="ru-RU" sz="4000" dirty="0">
                <a:latin typeface="Calibri"/>
                <a:ea typeface="Calibri"/>
                <a:cs typeface="Times New Roman"/>
              </a:rPr>
              <a:t/>
            </a:r>
            <a:br>
              <a:rPr lang="ru-RU" sz="4000" dirty="0">
                <a:latin typeface="Calibri"/>
                <a:ea typeface="Calibri"/>
                <a:cs typeface="Times New Roman"/>
              </a:rPr>
            </a:b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80058565"/>
              </p:ext>
            </p:extLst>
          </p:nvPr>
        </p:nvGraphicFramePr>
        <p:xfrm>
          <a:off x="431540" y="2276872"/>
          <a:ext cx="8280920" cy="417646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92695"/>
                <a:gridCol w="4788225"/>
              </a:tblGrid>
              <a:tr h="3754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 dirty="0">
                          <a:effectLst/>
                        </a:rPr>
                        <a:t>Воинское звание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>
                          <a:effectLst/>
                        </a:rPr>
                        <a:t>Ст. сержант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54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 dirty="0">
                          <a:effectLst/>
                        </a:rPr>
                        <a:t>ФИО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Гуреев Алексей Антонович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54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Дата рождения (число, месяц, год)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>
                          <a:effectLst/>
                        </a:rPr>
                        <a:t>__. __. 1918 год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637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Место рождения (населенный пункт, регион)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Ростовская обл., х. Ленин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54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Дата призыва на военную службу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1941г.</a:t>
                      </a:r>
                      <a:r>
                        <a:rPr lang="ru-RU" sz="950">
                          <a:effectLst/>
                        </a:rPr>
                        <a:t> </a:t>
                      </a:r>
                      <a:r>
                        <a:rPr lang="ru-RU" sz="1200">
                          <a:effectLst/>
                        </a:rPr>
                        <a:t>Место службы: 1433 отд. сап 16 тбр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637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Каким военным комиссариатом призывался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Литвиновский РВК, Ростовская обл., Литвиновский р-н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3474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Какими государственными наградами награжден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Дата подвига: 16.01.1944-17.01.1944,26.01.1944-27.01.1944 </a:t>
                      </a:r>
                      <a:endParaRPr lang="ru-RU" sz="1200" dirty="0" smtClean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Орден </a:t>
                      </a:r>
                      <a:r>
                        <a:rPr lang="ru-RU" sz="1200" dirty="0">
                          <a:effectLst/>
                        </a:rPr>
                        <a:t>Красной Звезды </a:t>
                      </a:r>
                      <a:br>
                        <a:rPr lang="ru-RU" sz="1200" dirty="0">
                          <a:effectLst/>
                        </a:rPr>
                      </a:br>
                      <a:r>
                        <a:rPr lang="ru-RU" sz="1200" dirty="0">
                          <a:effectLst/>
                        </a:rPr>
                        <a:t>Орден Славы III степени </a:t>
                      </a:r>
                      <a:br>
                        <a:rPr lang="ru-RU" sz="1200" dirty="0">
                          <a:effectLst/>
                        </a:rPr>
                      </a:br>
                      <a:r>
                        <a:rPr lang="ru-RU" sz="1200" dirty="0">
                          <a:effectLst/>
                        </a:rPr>
                        <a:t>01.08.1986 Орден Отечественной войны I степени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5" name="Рисунок 4" descr="http://www.podvignaroda.ru/img/awards/award10-sm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340768"/>
            <a:ext cx="1031875" cy="9848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32686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714348" y="357166"/>
            <a:ext cx="7772400" cy="1470025"/>
          </a:xfr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pPr algn="ctr"/>
            <a:r>
              <a:rPr lang="ru-RU" altLang="ru-RU" sz="7200" dirty="0" smtClean="0">
                <a:solidFill>
                  <a:schemeClr val="tx1"/>
                </a:solidFill>
                <a:latin typeface="Gabriola" pitchFamily="82" charset="0"/>
              </a:rPr>
              <a:t>Книга Памяти</a:t>
            </a:r>
            <a:br>
              <a:rPr lang="ru-RU" altLang="ru-RU" sz="7200" dirty="0" smtClean="0">
                <a:solidFill>
                  <a:schemeClr val="tx1"/>
                </a:solidFill>
                <a:latin typeface="Gabriola" pitchFamily="82" charset="0"/>
              </a:rPr>
            </a:br>
            <a:r>
              <a:rPr lang="ru-RU" altLang="ru-RU" sz="7200" dirty="0" smtClean="0">
                <a:solidFill>
                  <a:schemeClr val="tx1"/>
                </a:solidFill>
                <a:latin typeface="Gabriola" pitchFamily="82" charset="0"/>
              </a:rPr>
              <a:t>Рудаковского сельского</a:t>
            </a:r>
            <a:br>
              <a:rPr lang="ru-RU" altLang="ru-RU" sz="7200" dirty="0" smtClean="0">
                <a:solidFill>
                  <a:schemeClr val="tx1"/>
                </a:solidFill>
                <a:latin typeface="Gabriola" pitchFamily="82" charset="0"/>
              </a:rPr>
            </a:br>
            <a:r>
              <a:rPr lang="ru-RU" altLang="ru-RU" sz="7200" dirty="0" smtClean="0">
                <a:solidFill>
                  <a:schemeClr val="tx1"/>
                </a:solidFill>
                <a:latin typeface="Gabriola" pitchFamily="82" charset="0"/>
              </a:rPr>
              <a:t>поселения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857224" y="5105400"/>
            <a:ext cx="7500990" cy="1752600"/>
          </a:xfrm>
        </p:spPr>
        <p:txBody>
          <a:bodyPr rtlCol="0">
            <a:noAutofit/>
          </a:bodyPr>
          <a:lstStyle/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4000" b="1" i="1" dirty="0" smtClean="0">
                <a:solidFill>
                  <a:srgbClr val="C00000"/>
                </a:solidFill>
              </a:rPr>
              <a:t>Тем, кто сражался за Родину в 1941-1945гг. и победил посвящается…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71472" y="714356"/>
            <a:ext cx="8229600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b="1" dirty="0" smtClean="0">
                <a:solidFill>
                  <a:schemeClr val="accent4"/>
                </a:solidFill>
              </a:rPr>
              <a:t>Бабанин Петр Севастьянович</a:t>
            </a:r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endParaRPr lang="ru-RU" altLang="ru-RU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71472" y="2332037"/>
            <a:ext cx="8229600" cy="4525963"/>
          </a:xfrm>
        </p:spPr>
        <p:txBody>
          <a:bodyPr/>
          <a:lstStyle/>
          <a:p>
            <a:r>
              <a:rPr lang="ru-RU" b="1" u="sng" dirty="0" smtClean="0">
                <a:solidFill>
                  <a:schemeClr val="tx2"/>
                </a:solidFill>
              </a:rPr>
              <a:t>Год рождения </a:t>
            </a:r>
            <a:r>
              <a:rPr lang="ru-RU" b="1" dirty="0" smtClean="0">
                <a:solidFill>
                  <a:schemeClr val="tx2"/>
                </a:solidFill>
              </a:rPr>
              <a:t>- 1910  Ростовская обл., Литвиновский р-н,    х. Ленина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Дата призыва</a:t>
            </a:r>
            <a:r>
              <a:rPr lang="ru-RU" b="1" dirty="0" smtClean="0">
                <a:solidFill>
                  <a:schemeClr val="tx2"/>
                </a:solidFill>
              </a:rPr>
              <a:t>- 1942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Последнее место службы </a:t>
            </a:r>
            <a:r>
              <a:rPr lang="ru-RU" b="1" dirty="0" smtClean="0">
                <a:solidFill>
                  <a:schemeClr val="tx2"/>
                </a:solidFill>
              </a:rPr>
              <a:t>– 108 </a:t>
            </a:r>
            <a:r>
              <a:rPr lang="ru-RU" b="1" dirty="0" err="1" smtClean="0">
                <a:solidFill>
                  <a:schemeClr val="tx2"/>
                </a:solidFill>
              </a:rPr>
              <a:t>Гв</a:t>
            </a:r>
            <a:r>
              <a:rPr lang="ru-RU" b="1" dirty="0" smtClean="0">
                <a:solidFill>
                  <a:schemeClr val="tx2"/>
                </a:solidFill>
              </a:rPr>
              <a:t>. </a:t>
            </a:r>
            <a:r>
              <a:rPr lang="ru-RU" b="1" dirty="0" err="1" smtClean="0">
                <a:solidFill>
                  <a:schemeClr val="tx2"/>
                </a:solidFill>
              </a:rPr>
              <a:t>сд</a:t>
            </a:r>
            <a:endParaRPr lang="ru-RU" b="1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Воинское звание</a:t>
            </a:r>
            <a:r>
              <a:rPr lang="ru-RU" b="1" dirty="0" smtClean="0">
                <a:solidFill>
                  <a:schemeClr val="tx2"/>
                </a:solidFill>
              </a:rPr>
              <a:t> – </a:t>
            </a:r>
            <a:r>
              <a:rPr lang="ru-RU" b="1" dirty="0" err="1" smtClean="0">
                <a:solidFill>
                  <a:schemeClr val="tx2"/>
                </a:solidFill>
              </a:rPr>
              <a:t>гв</a:t>
            </a:r>
            <a:r>
              <a:rPr lang="ru-RU" b="1" dirty="0" smtClean="0">
                <a:solidFill>
                  <a:schemeClr val="tx2"/>
                </a:solidFill>
              </a:rPr>
              <a:t>. ст. сержант мед. службы</a:t>
            </a:r>
            <a:endParaRPr lang="ru-RU" b="1" dirty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Убит – 29.02.1944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2512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5347" y="435713"/>
            <a:ext cx="7931224" cy="125272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dirty="0"/>
              <a:t>Гуреев </a:t>
            </a:r>
            <a:r>
              <a:rPr lang="ru-RU" sz="4800" dirty="0" smtClean="0"/>
              <a:t/>
            </a:r>
            <a:br>
              <a:rPr lang="ru-RU" sz="4800" dirty="0" smtClean="0"/>
            </a:br>
            <a:r>
              <a:rPr lang="ru-RU" sz="4800" dirty="0" smtClean="0"/>
              <a:t>Григорий </a:t>
            </a:r>
            <a:r>
              <a:rPr lang="ru-RU" sz="4800" dirty="0"/>
              <a:t>Антонович</a:t>
            </a:r>
            <a:r>
              <a:rPr lang="ru-RU" sz="4000" dirty="0">
                <a:latin typeface="Calibri"/>
                <a:ea typeface="Calibri"/>
                <a:cs typeface="Times New Roman"/>
              </a:rPr>
              <a:t/>
            </a:r>
            <a:br>
              <a:rPr lang="ru-RU" sz="4000" dirty="0">
                <a:latin typeface="Calibri"/>
                <a:ea typeface="Calibri"/>
                <a:cs typeface="Times New Roman"/>
              </a:rPr>
            </a:br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6456131"/>
              </p:ext>
            </p:extLst>
          </p:nvPr>
        </p:nvGraphicFramePr>
        <p:xfrm>
          <a:off x="1187624" y="2924944"/>
          <a:ext cx="7100510" cy="35993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94826"/>
                <a:gridCol w="4105684"/>
              </a:tblGrid>
              <a:tr h="2624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 dirty="0">
                          <a:effectLst/>
                        </a:rPr>
                        <a:t>Воинское звание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>
                          <a:effectLst/>
                        </a:rPr>
                        <a:t>Ст. лейтенант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24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 dirty="0">
                          <a:effectLst/>
                        </a:rPr>
                        <a:t>ФИО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Гуреев Григорий Антонович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24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Дата рождения (число, месяц, год)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>
                          <a:effectLst/>
                        </a:rPr>
                        <a:t>__. __. 1916 год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640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Место рождения (населенный пункт, регион)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Ростовская обл., х. Ленин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030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Дата призыва на военную службу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в РККА с 10.1937 года </a:t>
                      </a:r>
                      <a:endParaRPr lang="ru-RU" sz="11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 Место службы: 730 ап 226 сд 23 ск 60 А 1 УкрФ в/ч п/п 3338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640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Каким военным комиссариатом призывался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Литвиновский РВК, Ростовская обл., Литвиновский р-н </a:t>
                      </a:r>
                      <a:br>
                        <a:rPr lang="ru-RU" sz="1200">
                          <a:effectLst/>
                        </a:rPr>
                      </a:b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1810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 dirty="0">
                          <a:effectLst/>
                        </a:rPr>
                        <a:t>Какими государственными наградами награжден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Дата подвига: 22.12.1943 Орден Александра Невского </a:t>
                      </a:r>
                      <a:br>
                        <a:rPr lang="ru-RU" sz="1200" dirty="0">
                          <a:effectLst/>
                        </a:rPr>
                      </a:br>
                      <a:r>
                        <a:rPr lang="ru-RU" sz="1200" dirty="0">
                          <a:effectLst/>
                        </a:rPr>
                        <a:t>Дата подвига: 03.03.1944,04.03. Орден Красного Знамени </a:t>
                      </a:r>
                      <a:br>
                        <a:rPr lang="ru-RU" sz="1200" dirty="0">
                          <a:effectLst/>
                        </a:rPr>
                      </a:br>
                      <a:r>
                        <a:rPr lang="ru-RU" sz="1200" dirty="0">
                          <a:effectLst/>
                        </a:rPr>
                        <a:t>Дата подвига: 23.07.1944,27.07.1944,01.08.1944   Орден Красного Знамени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4" name="Рисунок 3" descr="E:\музей\конкурс музеев 2015\Ветераны фото\ветераны ВОВ\Гуреев Г.А.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1806317" cy="2592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://www.podvignaroda.ru/img/awards/award10-sm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556792"/>
            <a:ext cx="1247899" cy="1279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://www.podvignaroda.ru/img/awards/award10-sm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050" y="1556792"/>
            <a:ext cx="1247899" cy="12797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2067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332656"/>
            <a:ext cx="8229600" cy="125272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dirty="0"/>
              <a:t>Данилов </a:t>
            </a:r>
            <a:r>
              <a:rPr lang="ru-RU" sz="4800" dirty="0" smtClean="0"/>
              <a:t/>
            </a:r>
            <a:br>
              <a:rPr lang="ru-RU" sz="4800" dirty="0" smtClean="0"/>
            </a:br>
            <a:r>
              <a:rPr lang="ru-RU" sz="4800" dirty="0" smtClean="0"/>
              <a:t>Федор </a:t>
            </a:r>
            <a:r>
              <a:rPr lang="ru-RU" sz="4800" dirty="0"/>
              <a:t>Михайлович</a:t>
            </a:r>
            <a:r>
              <a:rPr lang="ru-RU" sz="4000" dirty="0">
                <a:latin typeface="Calibri"/>
                <a:ea typeface="Calibri"/>
                <a:cs typeface="Times New Roman"/>
              </a:rPr>
              <a:t/>
            </a:r>
            <a:br>
              <a:rPr lang="ru-RU" sz="4000" dirty="0">
                <a:latin typeface="Calibri"/>
                <a:ea typeface="Calibri"/>
                <a:cs typeface="Times New Roman"/>
              </a:rPr>
            </a:br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61900499"/>
              </p:ext>
            </p:extLst>
          </p:nvPr>
        </p:nvGraphicFramePr>
        <p:xfrm>
          <a:off x="1257300" y="3789041"/>
          <a:ext cx="7203132" cy="26671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38109"/>
                <a:gridCol w="4165023"/>
              </a:tblGrid>
              <a:tr h="2847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Воинское звание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>
                          <a:effectLst/>
                        </a:rPr>
                        <a:t>красноармеец (рядовой)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847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ФИО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Данилов Федор Михайлович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847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Дата рождения (число, месяц, год)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27.05.1925 </a:t>
                      </a:r>
                      <a:r>
                        <a:rPr lang="ru-RU" sz="1400" u="none" strike="noStrike" spc="0">
                          <a:effectLst/>
                        </a:rPr>
                        <a:t>год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034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Место рождения (населенный пункт, регион)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Ростовская обл., х. Ленин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025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Дата призыва на военную службу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fontAlgn="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400">
                          <a:effectLst/>
                        </a:rPr>
                        <a:t>1943 год. Место службы: 1008 сп 266 сд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034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Каким военным комиссариатом призывался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Литвиновский РВК, Ростовская обл., Литвиновский р-н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034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Какими государственными наградами награжден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Медаль «За отвагу», Орден Славы III степени,  Орден Отечественной войны II степени.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4" name="Рисунок 3" descr="D:\Documents and Settings\Елена\Мои документы\музей\Ветераны фото\ветераны ВОВ\SWScan0001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1952625" cy="3268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://www.podvignaroda.ru/img/awards/award9_2-sm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1966828"/>
            <a:ext cx="1285884" cy="1143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://www.podvignaroda.ru/img/awards/award14-sm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0" y="1966828"/>
            <a:ext cx="714380" cy="14430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1669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404664"/>
            <a:ext cx="6707088" cy="125272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dirty="0"/>
              <a:t>Давыдов </a:t>
            </a:r>
            <a:r>
              <a:rPr lang="ru-RU" sz="4800" dirty="0" smtClean="0"/>
              <a:t/>
            </a:r>
            <a:br>
              <a:rPr lang="ru-RU" sz="4800" dirty="0" smtClean="0"/>
            </a:br>
            <a:r>
              <a:rPr lang="ru-RU" sz="4800" dirty="0" smtClean="0"/>
              <a:t>Демьян </a:t>
            </a:r>
            <a:r>
              <a:rPr lang="ru-RU" sz="4800" dirty="0"/>
              <a:t>Иванович</a:t>
            </a:r>
            <a:r>
              <a:rPr lang="ru-RU" sz="4000" dirty="0">
                <a:latin typeface="Calibri"/>
                <a:ea typeface="Calibri"/>
                <a:cs typeface="Times New Roman"/>
              </a:rPr>
              <a:t/>
            </a:r>
            <a:br>
              <a:rPr lang="ru-RU" sz="4000" dirty="0">
                <a:latin typeface="Calibri"/>
                <a:ea typeface="Calibri"/>
                <a:cs typeface="Times New Roman"/>
              </a:rPr>
            </a:b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69332948"/>
              </p:ext>
            </p:extLst>
          </p:nvPr>
        </p:nvGraphicFramePr>
        <p:xfrm>
          <a:off x="899592" y="3212976"/>
          <a:ext cx="7416824" cy="32288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28240"/>
                <a:gridCol w="4288584"/>
              </a:tblGrid>
              <a:tr h="3470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 dirty="0">
                          <a:effectLst/>
                        </a:rPr>
                        <a:t>Воинское звание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>
                          <a:effectLst/>
                        </a:rPr>
                        <a:t>красноармеец (рядовой)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470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 dirty="0">
                          <a:effectLst/>
                        </a:rPr>
                        <a:t>ФИО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Давыдов Демьян Иванович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470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Дата рождения (число, месяц, год)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 dirty="0">
                          <a:effectLst/>
                        </a:rPr>
                        <a:t>__. __. 1912 год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135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Место рождения (населенный пункт, регион)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Ростовская обл., х. Ленин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470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Дата призыва на военную службу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1941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135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Каким военным комиссариатом призывался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Литвиновский РВК, Ростовская обл., Литвиновский р-н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135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Какими государственными наградами награжден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50" dirty="0">
                          <a:effectLst/>
                        </a:rPr>
                        <a:t>Орден Отечественной войны II степени.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5" name="Рисунок 4" descr="C:\Users\Елена\AppData\Local\Microsoft\Windows\Temporary Internet Files\Content.Word\Сканировать10001.tif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2055068" cy="2664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://www.podvignaroda.ru/img/awards/award9_2-sm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645239"/>
            <a:ext cx="1285884" cy="11430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633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308515"/>
            <a:ext cx="8229600" cy="125272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dirty="0" smtClean="0"/>
              <a:t>Захарченко</a:t>
            </a:r>
            <a:br>
              <a:rPr lang="ru-RU" sz="4800" dirty="0" smtClean="0"/>
            </a:br>
            <a:r>
              <a:rPr lang="ru-RU" sz="4800" dirty="0" smtClean="0"/>
              <a:t> </a:t>
            </a:r>
            <a:r>
              <a:rPr lang="ru-RU" sz="4800" dirty="0"/>
              <a:t>Василий Павлович</a:t>
            </a:r>
            <a:r>
              <a:rPr lang="ru-RU" sz="4000" dirty="0">
                <a:latin typeface="Calibri"/>
                <a:ea typeface="Calibri"/>
                <a:cs typeface="Times New Roman"/>
              </a:rPr>
              <a:t/>
            </a:r>
            <a:br>
              <a:rPr lang="ru-RU" sz="4000" dirty="0">
                <a:latin typeface="Calibri"/>
                <a:ea typeface="Calibri"/>
                <a:cs typeface="Times New Roman"/>
              </a:rPr>
            </a:br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23705618"/>
              </p:ext>
            </p:extLst>
          </p:nvPr>
        </p:nvGraphicFramePr>
        <p:xfrm>
          <a:off x="1043608" y="3428999"/>
          <a:ext cx="7560840" cy="31752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88982"/>
                <a:gridCol w="4371858"/>
              </a:tblGrid>
              <a:tr h="3383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 dirty="0">
                          <a:effectLst/>
                        </a:rPr>
                        <a:t>Воинское звание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>
                          <a:effectLst/>
                        </a:rPr>
                        <a:t>красноармеец (рядовой)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383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ФИО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Захарченко Василий Павлович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383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Дата рождения (число, месяц, год)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 dirty="0">
                          <a:effectLst/>
                        </a:rPr>
                        <a:t>22.10. 1922 год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982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Место рождения (населенный пункт, регион)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Ростовская обл., х. Ленин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383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Дата призыва на военную службу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1941 год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252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Каким военным комиссариатом призывался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Литвиновский РВК, Ростовская обл., Литвиновский р-н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982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Какими государственными наградами награжден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Медаль «За отвагу» Орден Красной Звезды Орден Отечественной войны  II степени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4" name="Рисунок 3" descr="E:\музей\конкурс музеев 2015\Ветераны фото\ветераны ВОВ\Захарченко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13864"/>
            <a:ext cx="1800200" cy="2611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://www.podvignaroda.ru/img/awards/award9_2-sm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645239"/>
            <a:ext cx="1285884" cy="1143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://www.podvignaroda.ru/img/awards/award10-sm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125" y="1645239"/>
            <a:ext cx="1247899" cy="1279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http://www.podvignaroda.ru/img/awards/award14-sm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639" y="1645239"/>
            <a:ext cx="714380" cy="14430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0244182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2365" y="332656"/>
            <a:ext cx="8229600" cy="125272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dirty="0" smtClean="0"/>
              <a:t>Курилов</a:t>
            </a:r>
            <a:br>
              <a:rPr lang="ru-RU" sz="4800" dirty="0" smtClean="0"/>
            </a:br>
            <a:r>
              <a:rPr lang="ru-RU" sz="4800" dirty="0" smtClean="0"/>
              <a:t> </a:t>
            </a:r>
            <a:r>
              <a:rPr lang="ru-RU" sz="4800" dirty="0"/>
              <a:t>Вениамин Федорович</a:t>
            </a:r>
            <a:r>
              <a:rPr lang="ru-RU" sz="4000" dirty="0">
                <a:latin typeface="Calibri"/>
                <a:ea typeface="Calibri"/>
                <a:cs typeface="Times New Roman"/>
              </a:rPr>
              <a:t/>
            </a:r>
            <a:br>
              <a:rPr lang="ru-RU" sz="4000" dirty="0">
                <a:latin typeface="Calibri"/>
                <a:ea typeface="Calibri"/>
                <a:cs typeface="Times New Roman"/>
              </a:rPr>
            </a:br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20846617"/>
              </p:ext>
            </p:extLst>
          </p:nvPr>
        </p:nvGraphicFramePr>
        <p:xfrm>
          <a:off x="1043608" y="3429000"/>
          <a:ext cx="7200800" cy="31674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37126"/>
                <a:gridCol w="4163674"/>
              </a:tblGrid>
              <a:tr h="2989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 dirty="0">
                          <a:effectLst/>
                        </a:rPr>
                        <a:t>Воинское звание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>
                          <a:effectLst/>
                        </a:rPr>
                        <a:t>краснофлотец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989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ФИО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Курилов Вениамин Федорович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989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Дата рождения (число, месяц, год)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 dirty="0">
                          <a:effectLst/>
                        </a:rPr>
                        <a:t>__. __. 1926 год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284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Место рождения (населенный пункт, регион)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Ростовская обл., х. Ленин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522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Дата призыва на военную службу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1943 г.,  Место службы: 1233 плав. зен. батр. АмВФл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522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Каким военным комиссариатом призывался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Литвиновский РВК, Ростовская обл., Литвиновский р-н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378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Какими государственными наградами награжден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Медаль Нахимова,</a:t>
                      </a:r>
                      <a:r>
                        <a:rPr lang="ru-RU" sz="1350" dirty="0">
                          <a:effectLst/>
                        </a:rPr>
                        <a:t> Орден Отечественной войны II степени.</a:t>
                      </a:r>
                      <a:r>
                        <a:rPr lang="ru-RU" sz="15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4" name="Рисунок 3" descr="F:\музей\куриловы\img02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10660"/>
            <a:ext cx="1944216" cy="2520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://www.podvignaroda.ru/img/awards/award9_2-sm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870800"/>
            <a:ext cx="1285884" cy="11430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9402976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340022"/>
            <a:ext cx="8229600" cy="125272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dirty="0"/>
              <a:t>Курилов </a:t>
            </a:r>
            <a:r>
              <a:rPr lang="ru-RU" sz="4800" dirty="0" smtClean="0"/>
              <a:t/>
            </a:r>
            <a:br>
              <a:rPr lang="ru-RU" sz="4800" dirty="0" smtClean="0"/>
            </a:br>
            <a:r>
              <a:rPr lang="ru-RU" sz="4800" dirty="0" smtClean="0"/>
              <a:t>Владимир </a:t>
            </a:r>
            <a:r>
              <a:rPr lang="ru-RU" sz="4800" dirty="0"/>
              <a:t>Федорович</a:t>
            </a:r>
            <a:r>
              <a:rPr lang="ru-RU" sz="4000" dirty="0">
                <a:latin typeface="Calibri"/>
                <a:ea typeface="Calibri"/>
                <a:cs typeface="Times New Roman"/>
              </a:rPr>
              <a:t/>
            </a:r>
            <a:br>
              <a:rPr lang="ru-RU" sz="4000" dirty="0">
                <a:latin typeface="Calibri"/>
                <a:ea typeface="Calibri"/>
                <a:cs typeface="Times New Roman"/>
              </a:rPr>
            </a:br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45508881"/>
              </p:ext>
            </p:extLst>
          </p:nvPr>
        </p:nvGraphicFramePr>
        <p:xfrm>
          <a:off x="755576" y="3284982"/>
          <a:ext cx="7632848" cy="334688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19353"/>
                <a:gridCol w="4413495"/>
              </a:tblGrid>
              <a:tr h="3025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 dirty="0">
                          <a:effectLst/>
                        </a:rPr>
                        <a:t>Воинское звание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>
                          <a:effectLst/>
                        </a:rPr>
                        <a:t>Ст. сержант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025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ФИО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Курилов Владимир Федорович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025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Дата рождения (число, месяц, год)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>
                          <a:effectLst/>
                        </a:rPr>
                        <a:t>__. __. 1925 год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348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Место рождения (населенный пункт, регион)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Ростовская обл., х. Ленин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590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Дата призыва на военную службу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20.03.1943</a:t>
                      </a:r>
                      <a:r>
                        <a:rPr lang="ru-RU" sz="1400">
                          <a:effectLst/>
                        </a:rPr>
                        <a:t> </a:t>
                      </a:r>
                      <a:endParaRPr lang="ru-RU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Место службы: 988 сп 230 сд 5 Уд.А 1 БелФ</a:t>
                      </a: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348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Каким военным комиссариатом призывался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Литвиновский РВК, Ростовская обл., Литвиновский р-н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8104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Какими государственными наградами награжден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Орден Славы III степени, </a:t>
                      </a:r>
                      <a:br>
                        <a:rPr lang="ru-RU" sz="1200" dirty="0">
                          <a:effectLst/>
                        </a:rPr>
                      </a:br>
                      <a:r>
                        <a:rPr lang="ru-RU" sz="1200" dirty="0">
                          <a:effectLst/>
                        </a:rPr>
                        <a:t>Медаль «За отвагу», Орден Красной Звезды, Орден Отечественной войны II степени 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4" name="Рисунок 3" descr="F:\музей\куриловы\img02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2203450" cy="265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://www.podvignaroda.ru/img/awards/award9_2-sm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645239"/>
            <a:ext cx="1285884" cy="1143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://www.podvignaroda.ru/img/awards/award10-sm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508543"/>
            <a:ext cx="1247899" cy="1279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://www.podvignaroda.ru/img/awards/award14-sm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475085"/>
            <a:ext cx="714380" cy="1443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Picture background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76" t="3288" r="4964" b="9589"/>
          <a:stretch/>
        </p:blipFill>
        <p:spPr bwMode="auto">
          <a:xfrm>
            <a:off x="4860032" y="1418161"/>
            <a:ext cx="867916" cy="17948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42950545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6843" y="517848"/>
            <a:ext cx="8229600" cy="125272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dirty="0"/>
              <a:t>Мигулин </a:t>
            </a:r>
            <a:r>
              <a:rPr lang="ru-RU" sz="4800" dirty="0" smtClean="0"/>
              <a:t/>
            </a:r>
            <a:br>
              <a:rPr lang="ru-RU" sz="4800" dirty="0" smtClean="0"/>
            </a:br>
            <a:r>
              <a:rPr lang="ru-RU" sz="4800" dirty="0" smtClean="0"/>
              <a:t>Иван </a:t>
            </a:r>
            <a:r>
              <a:rPr lang="ru-RU" sz="4800" dirty="0"/>
              <a:t>Иванович</a:t>
            </a:r>
            <a:r>
              <a:rPr lang="ru-RU" sz="4000" dirty="0">
                <a:latin typeface="Calibri"/>
                <a:ea typeface="Calibri"/>
                <a:cs typeface="Times New Roman"/>
              </a:rPr>
              <a:t/>
            </a:r>
            <a:br>
              <a:rPr lang="ru-RU" sz="4000" dirty="0">
                <a:latin typeface="Calibri"/>
                <a:ea typeface="Calibri"/>
                <a:cs typeface="Times New Roman"/>
              </a:rPr>
            </a:br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18635022"/>
              </p:ext>
            </p:extLst>
          </p:nvPr>
        </p:nvGraphicFramePr>
        <p:xfrm>
          <a:off x="1238116" y="3429000"/>
          <a:ext cx="7205464" cy="31595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39093"/>
                <a:gridCol w="4166371"/>
              </a:tblGrid>
              <a:tr h="2991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 dirty="0">
                          <a:effectLst/>
                        </a:rPr>
                        <a:t>Воинское звание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>
                          <a:effectLst/>
                        </a:rPr>
                        <a:t>красноармеец (рядовой)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991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ФИО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Мигулин Иван Иванович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991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Дата рождения (число, месяц, год)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>
                          <a:effectLst/>
                        </a:rPr>
                        <a:t>18. 02. 1926 год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288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Место рождения (населенный пункт, регион)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Ростовская обл., х. Ленин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991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Дата призыва на военную службу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Нет сведений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288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Каким военным комиссариатом призывался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Белокалитвинским РВК, Ростовская обл.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063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Какими государственными наградами награжден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Медаль «За отвагу»</a:t>
                      </a:r>
                      <a:r>
                        <a:rPr lang="ru-RU" sz="1350">
                          <a:effectLst/>
                        </a:rPr>
                        <a:t> Орден Отечественной войны II степени.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991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Дата гибели, смерти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 dirty="0">
                          <a:effectLst/>
                        </a:rPr>
                        <a:t>24.05.2010год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4" name="Рисунок 3" descr="E:\музей\конкурс музеев 2015\Ветераны фото\ветераны ВОВ\мигулин и.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18" y="476672"/>
            <a:ext cx="1800200" cy="2736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://www.podvignaroda.ru/img/awards/award9_2-sm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645239"/>
            <a:ext cx="1285884" cy="1143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://www.podvignaroda.ru/img/awards/award14-sm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645239"/>
            <a:ext cx="714380" cy="14430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7407319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1168" y="404664"/>
            <a:ext cx="8229600" cy="125272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dirty="0"/>
              <a:t>Минаев </a:t>
            </a:r>
            <a:r>
              <a:rPr lang="ru-RU" sz="4800" dirty="0" smtClean="0"/>
              <a:t/>
            </a:r>
            <a:br>
              <a:rPr lang="ru-RU" sz="4800" dirty="0" smtClean="0"/>
            </a:br>
            <a:r>
              <a:rPr lang="ru-RU" sz="4800" dirty="0" smtClean="0"/>
              <a:t>Леонтий </a:t>
            </a:r>
            <a:r>
              <a:rPr lang="ru-RU" sz="4800" dirty="0"/>
              <a:t>Родионович </a:t>
            </a:r>
            <a:r>
              <a:rPr lang="ru-RU" sz="4000" dirty="0">
                <a:latin typeface="Calibri"/>
                <a:ea typeface="Calibri"/>
                <a:cs typeface="Times New Roman"/>
              </a:rPr>
              <a:t/>
            </a:r>
            <a:br>
              <a:rPr lang="ru-RU" sz="4000" dirty="0">
                <a:latin typeface="Calibri"/>
                <a:ea typeface="Calibri"/>
                <a:cs typeface="Times New Roman"/>
              </a:rPr>
            </a:br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1922216"/>
              </p:ext>
            </p:extLst>
          </p:nvPr>
        </p:nvGraphicFramePr>
        <p:xfrm>
          <a:off x="1324159" y="3429000"/>
          <a:ext cx="6852905" cy="287521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90392"/>
                <a:gridCol w="3962513"/>
              </a:tblGrid>
              <a:tr h="2888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Воинское звание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>
                          <a:effectLst/>
                        </a:rPr>
                        <a:t>красноармеец (рядовой)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888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ФИО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Минаев Леонтий Родионович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888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Дата рождения (число, месяц, год)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>
                          <a:effectLst/>
                        </a:rPr>
                        <a:t>__. __. 1905 год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106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Место рождения (населенный пункт, регион)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fontAlgn="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400">
                          <a:effectLst/>
                        </a:rPr>
                        <a:t>Ростовская обл., Литвиновский р-н, х. Ленин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068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Дата призыва на военную службу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fontAlgn="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956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Каким военным комиссариатом призывался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Литвиновский РВК, Ростовская обл., Литвиновский р-н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956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Какими государственными наградами награжден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Орден Отечественной войны II степени 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4" name="Рисунок 3" descr="E:\музей\конкурс музеев 2015\Ветераны фото\Минаев Л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8680"/>
            <a:ext cx="1713230" cy="2561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://www.podvignaroda.ru/img/awards/award9_2-sm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628800"/>
            <a:ext cx="1285884" cy="11430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6598596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60648"/>
            <a:ext cx="8229600" cy="125272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dirty="0" smtClean="0"/>
              <a:t>Николаев</a:t>
            </a:r>
            <a:br>
              <a:rPr lang="ru-RU" sz="4800" dirty="0" smtClean="0"/>
            </a:br>
            <a:r>
              <a:rPr lang="ru-RU" sz="4800" dirty="0" smtClean="0"/>
              <a:t> </a:t>
            </a:r>
            <a:r>
              <a:rPr lang="ru-RU" sz="4800" dirty="0"/>
              <a:t>Иван Иванович</a:t>
            </a:r>
            <a:r>
              <a:rPr lang="ru-RU" sz="4000" dirty="0">
                <a:latin typeface="Calibri"/>
                <a:ea typeface="Calibri"/>
                <a:cs typeface="Times New Roman"/>
              </a:rPr>
              <a:t/>
            </a:r>
            <a:br>
              <a:rPr lang="ru-RU" sz="4000" dirty="0">
                <a:latin typeface="Calibri"/>
                <a:ea typeface="Calibri"/>
                <a:cs typeface="Times New Roman"/>
              </a:rPr>
            </a:br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9387006"/>
              </p:ext>
            </p:extLst>
          </p:nvPr>
        </p:nvGraphicFramePr>
        <p:xfrm>
          <a:off x="827584" y="3408985"/>
          <a:ext cx="7920880" cy="31383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40838"/>
                <a:gridCol w="4580042"/>
              </a:tblGrid>
              <a:tr h="2934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 dirty="0">
                          <a:effectLst/>
                        </a:rPr>
                        <a:t>Воинское звание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>
                          <a:effectLst/>
                        </a:rPr>
                        <a:t>красноармеец (рядовой)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934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ФИО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Николаев Иван Иванович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934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Дата рождения (число, месяц, год)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 dirty="0">
                          <a:effectLst/>
                        </a:rPr>
                        <a:t>__. __. 1910 год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187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Место рождения (населенный пункт, регион)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Ростовская обл., х. Ленин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187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Дата призыва на военную службу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Место службы: </a:t>
                      </a:r>
                      <a:br>
                        <a:rPr lang="ru-RU" sz="1200">
                          <a:effectLst/>
                        </a:rPr>
                      </a:br>
                      <a:r>
                        <a:rPr lang="ru-RU" sz="1200">
                          <a:effectLst/>
                        </a:rPr>
                        <a:t>Воинская часть 751 зенап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187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Каким военным комиссариатом призывался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-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019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Какими государственными наградами награжден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fontAlgn="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400" dirty="0">
                          <a:effectLst/>
                        </a:rPr>
                        <a:t>Медаль «За оборону 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Москвы»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4" name="Рисунок 3" descr="E:\музей\конкурс музеев 2015\Ветераны фото\ветераны ВОВ\Николаев И..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1656184" cy="2448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6" name="Picture 4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548680"/>
            <a:ext cx="1464688" cy="2679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5476181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2703" y="332656"/>
            <a:ext cx="8229600" cy="125272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dirty="0"/>
              <a:t>Петров </a:t>
            </a:r>
            <a:r>
              <a:rPr lang="ru-RU" sz="4800" dirty="0" smtClean="0"/>
              <a:t/>
            </a:r>
            <a:br>
              <a:rPr lang="ru-RU" sz="4800" dirty="0" smtClean="0"/>
            </a:br>
            <a:r>
              <a:rPr lang="ru-RU" sz="4800" dirty="0" smtClean="0"/>
              <a:t>Моисей </a:t>
            </a:r>
            <a:r>
              <a:rPr lang="ru-RU" sz="4800" dirty="0"/>
              <a:t>Семенович</a:t>
            </a:r>
            <a:r>
              <a:rPr lang="ru-RU" sz="4000" dirty="0">
                <a:latin typeface="Calibri"/>
                <a:ea typeface="Calibri"/>
                <a:cs typeface="Times New Roman"/>
              </a:rPr>
              <a:t/>
            </a:r>
            <a:br>
              <a:rPr lang="ru-RU" sz="4000" dirty="0">
                <a:latin typeface="Calibri"/>
                <a:ea typeface="Calibri"/>
                <a:cs typeface="Times New Roman"/>
              </a:rPr>
            </a:br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20843294"/>
              </p:ext>
            </p:extLst>
          </p:nvPr>
        </p:nvGraphicFramePr>
        <p:xfrm>
          <a:off x="1043608" y="3717031"/>
          <a:ext cx="7488832" cy="28112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58610"/>
                <a:gridCol w="4330222"/>
              </a:tblGrid>
              <a:tr h="29047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 dirty="0">
                          <a:effectLst/>
                        </a:rPr>
                        <a:t>Воинское звание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>
                          <a:effectLst/>
                        </a:rPr>
                        <a:t>красноармеец (рядовой)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9047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 dirty="0">
                          <a:effectLst/>
                        </a:rPr>
                        <a:t>ФИО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Петров Моисей Семенович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9047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Дата рождения (число, месяц, год)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>
                          <a:effectLst/>
                        </a:rPr>
                        <a:t>__. __. 1910 год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1353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Место рождения (населенный пункт, регион)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Ростовская обл., х. Ленин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9047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Дата призыва на военную службу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1941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3669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Каким военным комиссариатом призывался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Литвиновский РВК, Ростовская обл., Литвиновский р-н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9907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Какими государственными наградами награжден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Орден Красной звезды Медаль «Партизану Отечественной войны </a:t>
                      </a:r>
                      <a:r>
                        <a:rPr lang="de-DE" sz="1400" dirty="0">
                          <a:effectLst/>
                        </a:rPr>
                        <a:t>II</a:t>
                      </a:r>
                      <a:r>
                        <a:rPr lang="ru-RU" sz="1400" dirty="0">
                          <a:effectLst/>
                        </a:rPr>
                        <a:t> степени»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4" name="Рисунок 3" descr="E:\музей\конкурс музеев 2015\Ветераны фото\ветераны ВОВ\Петров М.С.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-4238" b="38160"/>
          <a:stretch/>
        </p:blipFill>
        <p:spPr bwMode="auto">
          <a:xfrm>
            <a:off x="251520" y="260648"/>
            <a:ext cx="1872208" cy="244827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http://www.podvignaroda.ru/img/awards/award9_2-sm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682688"/>
            <a:ext cx="1285884" cy="1143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://www.podvignaroda.ru/img/awards/award10-sm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576891"/>
            <a:ext cx="1247899" cy="1279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 descr="Picture background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1474"/>
          <a:stretch/>
        </p:blipFill>
        <p:spPr bwMode="auto">
          <a:xfrm>
            <a:off x="4716016" y="1531725"/>
            <a:ext cx="1162323" cy="209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13999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428596" y="500042"/>
            <a:ext cx="8229600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b="1" dirty="0" smtClean="0">
                <a:solidFill>
                  <a:schemeClr val="accent4"/>
                </a:solidFill>
              </a:rPr>
              <a:t>Балахнин Андриан Афанасьевич</a:t>
            </a:r>
            <a:endParaRPr lang="ru-RU" altLang="ru-RU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71472" y="2332037"/>
            <a:ext cx="8229600" cy="4525963"/>
          </a:xfrm>
        </p:spPr>
        <p:txBody>
          <a:bodyPr/>
          <a:lstStyle/>
          <a:p>
            <a:r>
              <a:rPr lang="ru-RU" b="1" u="sng" dirty="0" smtClean="0">
                <a:solidFill>
                  <a:schemeClr val="tx2"/>
                </a:solidFill>
              </a:rPr>
              <a:t>Год рождения </a:t>
            </a:r>
            <a:r>
              <a:rPr lang="ru-RU" b="1" dirty="0" smtClean="0">
                <a:solidFill>
                  <a:schemeClr val="tx2"/>
                </a:solidFill>
              </a:rPr>
              <a:t>- 1906  Ростовская обл., Литвиновский р-н,    х. Ленин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Место призыва</a:t>
            </a:r>
            <a:r>
              <a:rPr lang="ru-RU" b="1" dirty="0" smtClean="0">
                <a:solidFill>
                  <a:schemeClr val="tx2"/>
                </a:solidFill>
              </a:rPr>
              <a:t>- Литвиновский  РВК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Последнее место службы </a:t>
            </a:r>
            <a:r>
              <a:rPr lang="ru-RU" b="1" dirty="0" smtClean="0">
                <a:solidFill>
                  <a:schemeClr val="tx2"/>
                </a:solidFill>
              </a:rPr>
              <a:t>– 1 </a:t>
            </a:r>
            <a:r>
              <a:rPr lang="ru-RU" b="1" dirty="0" err="1" smtClean="0">
                <a:solidFill>
                  <a:schemeClr val="tx2"/>
                </a:solidFill>
              </a:rPr>
              <a:t>Гв</a:t>
            </a:r>
            <a:r>
              <a:rPr lang="ru-RU" b="1" dirty="0" smtClean="0">
                <a:solidFill>
                  <a:schemeClr val="tx2"/>
                </a:solidFill>
              </a:rPr>
              <a:t>. Ж-д 6р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Воинское звание</a:t>
            </a:r>
            <a:r>
              <a:rPr lang="ru-RU" b="1" dirty="0" smtClean="0">
                <a:solidFill>
                  <a:schemeClr val="tx2"/>
                </a:solidFill>
              </a:rPr>
              <a:t> – красноармеец</a:t>
            </a:r>
            <a:endParaRPr lang="ru-RU" b="1" dirty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Пропал без  вести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9818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4437" y="332656"/>
            <a:ext cx="8229600" cy="857256"/>
          </a:xfrm>
        </p:spPr>
        <p:txBody>
          <a:bodyPr>
            <a:noAutofit/>
          </a:bodyPr>
          <a:lstStyle/>
          <a:p>
            <a:pPr algn="ctr"/>
            <a:r>
              <a:rPr lang="ru-RU" sz="4300" dirty="0" smtClean="0"/>
              <a:t>Пигарев</a:t>
            </a:r>
            <a:br>
              <a:rPr lang="ru-RU" sz="4300" dirty="0" smtClean="0"/>
            </a:br>
            <a:r>
              <a:rPr lang="ru-RU" sz="4300" dirty="0" smtClean="0"/>
              <a:t>Петр Петрович</a:t>
            </a:r>
            <a:endParaRPr lang="ru-RU" sz="4300" dirty="0">
              <a:solidFill>
                <a:schemeClr val="bg1"/>
              </a:solidFill>
            </a:endParaRPr>
          </a:p>
        </p:txBody>
      </p:sp>
      <p:pic>
        <p:nvPicPr>
          <p:cNvPr id="5" name="Рисунок 4" descr="http://www.podvignaroda.ru/img/awards/award9-sm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2036623"/>
            <a:ext cx="1214446" cy="1143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F:\школа\IMG_000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21" y="200389"/>
            <a:ext cx="2555776" cy="367246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44727960"/>
              </p:ext>
            </p:extLst>
          </p:nvPr>
        </p:nvGraphicFramePr>
        <p:xfrm>
          <a:off x="1043608" y="3969581"/>
          <a:ext cx="7695166" cy="272449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45637"/>
                <a:gridCol w="4449529"/>
              </a:tblGrid>
              <a:tr h="2817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 dirty="0">
                          <a:effectLst/>
                        </a:rPr>
                        <a:t>Воинское звание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>
                          <a:effectLst/>
                        </a:rPr>
                        <a:t>красноармеец (рядовой)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817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ФИО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Пигарев Петр Петрович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817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Дата рождения (число, месяц, год)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>
                          <a:effectLst/>
                        </a:rPr>
                        <a:t>__. __. 1913 год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981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Место рождения (населенный пункт, регион)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Ростовская обл., х. Ленин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018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Дата призыва на военную службу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</a:rPr>
                        <a:t>1936 год </a:t>
                      </a:r>
                      <a:r>
                        <a:rPr lang="ru-RU" sz="1200">
                          <a:effectLst/>
                        </a:rPr>
                        <a:t>Место службы: 4 оштсб 31 А ЗапФ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981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Каким военным комиссариатом призывался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Литвиновский РВК, Ростовская обл., Литвиновский р-н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810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Какими государственными наградами награжден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Медаль «За отвагу» Орден Отечественной войны II степени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8" name="Рисунок 7" descr="http://www.podvignaroda.ru/img/awards/award14-sm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772816"/>
            <a:ext cx="930404" cy="17068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04664"/>
            <a:ext cx="8229600" cy="125272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dirty="0"/>
              <a:t>Пузанов </a:t>
            </a:r>
            <a:r>
              <a:rPr lang="ru-RU" sz="4800" dirty="0" smtClean="0"/>
              <a:t/>
            </a:r>
            <a:br>
              <a:rPr lang="ru-RU" sz="4800" dirty="0" smtClean="0"/>
            </a:br>
            <a:r>
              <a:rPr lang="ru-RU" sz="4800" dirty="0" smtClean="0"/>
              <a:t>Федор </a:t>
            </a:r>
            <a:r>
              <a:rPr lang="ru-RU" sz="4800" dirty="0"/>
              <a:t>Ефимович</a:t>
            </a:r>
            <a:r>
              <a:rPr lang="ru-RU" sz="4000" dirty="0">
                <a:latin typeface="Calibri"/>
                <a:ea typeface="Calibri"/>
                <a:cs typeface="Times New Roman"/>
              </a:rPr>
              <a:t/>
            </a:r>
            <a:br>
              <a:rPr lang="ru-RU" sz="4000" dirty="0">
                <a:latin typeface="Calibri"/>
                <a:ea typeface="Calibri"/>
                <a:cs typeface="Times New Roman"/>
              </a:rPr>
            </a:br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26525463"/>
              </p:ext>
            </p:extLst>
          </p:nvPr>
        </p:nvGraphicFramePr>
        <p:xfrm>
          <a:off x="1115616" y="3645024"/>
          <a:ext cx="6953436" cy="30389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32794"/>
                <a:gridCol w="4020642"/>
              </a:tblGrid>
              <a:tr h="2748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Воинское звание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50">
                          <a:effectLst/>
                        </a:rPr>
                        <a:t>ефрейтор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748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ФИО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50" dirty="0">
                          <a:effectLst/>
                        </a:rPr>
                        <a:t>Пузанов Федор Ефимович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849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Дата рождения (число, месяц, год)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50">
                          <a:effectLst/>
                        </a:rPr>
                        <a:t>10.06.1902</a:t>
                      </a:r>
                      <a:r>
                        <a:rPr lang="ru-RU" sz="1400" u="none" strike="noStrike" spc="0">
                          <a:effectLst/>
                        </a:rPr>
                        <a:t> год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668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Место рождения (населенный пункт, регион)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50">
                          <a:effectLst/>
                        </a:rPr>
                        <a:t>х. Дубовой, Белокалитвинского района Ростовской области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668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Дата призыва на военную службу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50">
                          <a:effectLst/>
                        </a:rPr>
                        <a:t>- </a:t>
                      </a:r>
                      <a:endParaRPr lang="ru-RU" sz="11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50">
                          <a:effectLst/>
                        </a:rPr>
                        <a:t>сапер 566 отдельного саперного батальона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038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Каким военным комиссариатом призывался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Литвиновский РВК, Ростовская обл., Литвиновский р-н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668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Какими государственными наградами награжден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50" dirty="0">
                          <a:effectLst/>
                        </a:rPr>
                        <a:t>медаль «За боевые заслуги», Орден Отечественной войны II степени.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4" name="Рисунок 3" descr="C:\Users\Елена\AppData\Local\Microsoft\Windows\Temporary Internet Files\Content.Word\Сканировать1.tif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8680"/>
            <a:ext cx="2088232" cy="2880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://www.podvignaroda.ru/img/awards/award9_2-sm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839" y="1988840"/>
            <a:ext cx="1285884" cy="1143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://www.podvignaroda.ru/img/awards/award14-sm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688810"/>
            <a:ext cx="708680" cy="14430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1198003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9336" y="269040"/>
            <a:ext cx="8229600" cy="125272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dirty="0" err="1" smtClean="0"/>
              <a:t>Пятибратов</a:t>
            </a:r>
            <a:r>
              <a:rPr lang="ru-RU" sz="4800" dirty="0" smtClean="0"/>
              <a:t/>
            </a:r>
            <a:br>
              <a:rPr lang="ru-RU" sz="4800" dirty="0" smtClean="0"/>
            </a:br>
            <a:r>
              <a:rPr lang="ru-RU" sz="4800" dirty="0" smtClean="0"/>
              <a:t> </a:t>
            </a:r>
            <a:r>
              <a:rPr lang="ru-RU" sz="4800" dirty="0"/>
              <a:t>Василий Петрович</a:t>
            </a:r>
            <a:r>
              <a:rPr lang="ru-RU" sz="4000" dirty="0">
                <a:latin typeface="Calibri"/>
                <a:ea typeface="Calibri"/>
                <a:cs typeface="Times New Roman"/>
              </a:rPr>
              <a:t/>
            </a:r>
            <a:br>
              <a:rPr lang="ru-RU" sz="4000" dirty="0">
                <a:latin typeface="Calibri"/>
                <a:ea typeface="Calibri"/>
                <a:cs typeface="Times New Roman"/>
              </a:rPr>
            </a:br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70160909"/>
              </p:ext>
            </p:extLst>
          </p:nvPr>
        </p:nvGraphicFramePr>
        <p:xfrm>
          <a:off x="899592" y="3429000"/>
          <a:ext cx="7560840" cy="32134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88982"/>
                <a:gridCol w="4371858"/>
              </a:tblGrid>
              <a:tr h="2813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Воинское звание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ефрейтор</a:t>
                      </a:r>
                      <a:r>
                        <a:rPr lang="ru-RU" sz="1400" u="none" strike="noStrike" spc="0">
                          <a:effectLst/>
                        </a:rPr>
                        <a:t>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813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ФИО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Пятибратов</a:t>
                      </a:r>
                      <a:r>
                        <a:rPr lang="ru-RU" sz="1400" dirty="0">
                          <a:effectLst/>
                        </a:rPr>
                        <a:t> Василий Петрович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813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Дата рождения (число, месяц, год)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>
                          <a:effectLst/>
                        </a:rPr>
                        <a:t>__. __. 1918 год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974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Место рождения (населенный пункт, регион)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Ростовская обл., Литвиновский р-н, х. Ленин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813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Дата призыва на военную службу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23.01.1941 года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803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Каким военным комиссариатом призывался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Краснодонский РВК, Ворошиловградская обл.,</a:t>
                      </a:r>
                      <a:br>
                        <a:rPr lang="ru-RU" sz="1400">
                          <a:effectLst/>
                        </a:rPr>
                      </a:br>
                      <a:r>
                        <a:rPr lang="ru-RU" sz="1400">
                          <a:effectLst/>
                        </a:rPr>
                        <a:t>Украинская ССР,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0099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Какими государственными наградами награжден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Медаль «За боевые заслуги»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Орден Красной Звезды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Медаль «За отвагу» Орден Отечественной войны  II степени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4" name="Рисунок 3" descr="E:\музей\конкурс музеев 2015\Ветераны фото\ветераны ВОВ\Пятибратов В.П.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1656184" cy="2736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Medal for Merit in Comba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4368" y="1533979"/>
            <a:ext cx="968756" cy="1795429"/>
          </a:xfrm>
          <a:prstGeom prst="rect">
            <a:avLst/>
          </a:prstGeom>
          <a:noFill/>
        </p:spPr>
      </p:pic>
      <p:pic>
        <p:nvPicPr>
          <p:cNvPr id="7" name="Рисунок 6" descr="http://www.podvignaroda.ru/img/awards/award10-sm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238" y="1700808"/>
            <a:ext cx="1247899" cy="1279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://www.podvignaroda.ru/img/awards/award9_2-sm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663113"/>
            <a:ext cx="1357892" cy="1302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http://www.podvignaroda.ru/img/awards/award14-sm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508542"/>
            <a:ext cx="930404" cy="18208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7532102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04664"/>
            <a:ext cx="8229600" cy="125272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dirty="0" smtClean="0"/>
              <a:t>Самойлов</a:t>
            </a:r>
            <a:br>
              <a:rPr lang="ru-RU" sz="4800" dirty="0" smtClean="0"/>
            </a:br>
            <a:r>
              <a:rPr lang="ru-RU" sz="4800" dirty="0" smtClean="0"/>
              <a:t> </a:t>
            </a:r>
            <a:r>
              <a:rPr lang="ru-RU" sz="4800" dirty="0"/>
              <a:t>Ефим Павлович</a:t>
            </a:r>
            <a:r>
              <a:rPr lang="ru-RU" sz="4000" dirty="0">
                <a:latin typeface="Calibri"/>
                <a:ea typeface="Times New Roman"/>
              </a:rPr>
              <a:t/>
            </a:r>
            <a:br>
              <a:rPr lang="ru-RU" sz="4000" dirty="0">
                <a:latin typeface="Calibri"/>
                <a:ea typeface="Times New Roman"/>
              </a:rPr>
            </a:br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93353024"/>
              </p:ext>
            </p:extLst>
          </p:nvPr>
        </p:nvGraphicFramePr>
        <p:xfrm>
          <a:off x="899592" y="3429002"/>
          <a:ext cx="7560840" cy="326407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88983"/>
                <a:gridCol w="4371857"/>
              </a:tblGrid>
              <a:tr h="3049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Воинское звание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>
                          <a:effectLst/>
                        </a:rPr>
                        <a:t>красноармеец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244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ФИО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350" dirty="0">
                          <a:effectLst/>
                        </a:rPr>
                        <a:t>Самойлов Ефим Павлович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941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Дата рождения (число, месяц, год)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50">
                          <a:effectLst/>
                        </a:rPr>
                        <a:t>11.04.1925 г.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065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Место рождения (населенный пункт, регион)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50">
                          <a:effectLst/>
                        </a:rPr>
                        <a:t>х. Ленина Белокалитвинского района Ростовской обл.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941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Дата призыва на военную службу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50">
                          <a:effectLst/>
                        </a:rPr>
                        <a:t>12.03.1943 г.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391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Каким военным комиссариатом призывался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Литвиновский РВК, Ростовская обл., Литвиновский р-н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065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Какими государственными наградами награжден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50">
                          <a:effectLst/>
                        </a:rPr>
                        <a:t>1.04.1985г  орден «Отечественной войны» 1 степени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941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Дата гибели, смерти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50" dirty="0">
                          <a:effectLst/>
                        </a:rPr>
                        <a:t>Умер 8.11.2017г.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4" name="Рисунок 3" descr="Изображение 02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2232248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http://www.podvignaroda.ru/img/awards/award9_2-sm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870800"/>
            <a:ext cx="1285884" cy="11430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9291933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1576" y="393913"/>
            <a:ext cx="6120680" cy="125272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dirty="0" smtClean="0"/>
              <a:t>Свинарев</a:t>
            </a:r>
            <a:br>
              <a:rPr lang="ru-RU" sz="4800" dirty="0" smtClean="0"/>
            </a:br>
            <a:r>
              <a:rPr lang="ru-RU" sz="4800" dirty="0" smtClean="0"/>
              <a:t> </a:t>
            </a:r>
            <a:r>
              <a:rPr lang="ru-RU" sz="4800" dirty="0"/>
              <a:t>Григорий Михайлович</a:t>
            </a:r>
            <a:r>
              <a:rPr lang="ru-RU" sz="4000" dirty="0">
                <a:latin typeface="Calibri"/>
                <a:ea typeface="Calibri"/>
                <a:cs typeface="Times New Roman"/>
              </a:rPr>
              <a:t/>
            </a:r>
            <a:br>
              <a:rPr lang="ru-RU" sz="4000" dirty="0">
                <a:latin typeface="Calibri"/>
                <a:ea typeface="Calibri"/>
                <a:cs typeface="Times New Roman"/>
              </a:rPr>
            </a:br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37658192"/>
              </p:ext>
            </p:extLst>
          </p:nvPr>
        </p:nvGraphicFramePr>
        <p:xfrm>
          <a:off x="611560" y="3436573"/>
          <a:ext cx="7635180" cy="315343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20337"/>
                <a:gridCol w="4414843"/>
              </a:tblGrid>
              <a:tr h="3310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 dirty="0">
                          <a:effectLst/>
                        </a:rPr>
                        <a:t>Воинское звание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>
                          <a:effectLst/>
                        </a:rPr>
                        <a:t>рядовой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310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ФИО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Свинарев Григорий Михайлович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310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Дата рождения (число, месяц, год)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>
                          <a:effectLst/>
                        </a:rPr>
                        <a:t>27. 03. 1926 год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585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Место рождения (населенный пункт, регион)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50">
                          <a:effectLst/>
                        </a:rPr>
                        <a:t>х. Ленина Белокалитвинского района Ростовской обл.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310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Дата призыва на военную службу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1944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853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 dirty="0">
                          <a:effectLst/>
                        </a:rPr>
                        <a:t>Каким военным комиссариатом призывался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Литвиновский РВК, Ростовская обл., Литвиновский р-н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853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Какими государственными наградами награжден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50" dirty="0">
                          <a:effectLst/>
                        </a:rPr>
                        <a:t>Орден Отечественной войны II степени.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4" name="Рисунок 3" descr="E:\музей\Свинарев Г.М\Сканировать10010.TIF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" t="48237" r="2784" b="-1"/>
          <a:stretch/>
        </p:blipFill>
        <p:spPr bwMode="auto">
          <a:xfrm>
            <a:off x="323528" y="404664"/>
            <a:ext cx="3096344" cy="25922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http://www.podvignaroda.ru/img/awards/award9_2-sm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710950"/>
            <a:ext cx="1285884" cy="11430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9982933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13793"/>
            <a:ext cx="8229600" cy="125272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dirty="0"/>
              <a:t>Семиглазов </a:t>
            </a:r>
            <a:r>
              <a:rPr lang="ru-RU" sz="4800" dirty="0" smtClean="0"/>
              <a:t/>
            </a:r>
            <a:br>
              <a:rPr lang="ru-RU" sz="4800" dirty="0" smtClean="0"/>
            </a:br>
            <a:r>
              <a:rPr lang="ru-RU" sz="4800" dirty="0" smtClean="0"/>
              <a:t>Василий </a:t>
            </a:r>
            <a:r>
              <a:rPr lang="ru-RU" sz="4800" dirty="0"/>
              <a:t>Родионович</a:t>
            </a:r>
            <a:r>
              <a:rPr lang="ru-RU" sz="4000" dirty="0">
                <a:latin typeface="Calibri"/>
                <a:ea typeface="Calibri"/>
                <a:cs typeface="Times New Roman"/>
              </a:rPr>
              <a:t/>
            </a:r>
            <a:br>
              <a:rPr lang="ru-RU" sz="4000" dirty="0">
                <a:latin typeface="Calibri"/>
                <a:ea typeface="Calibri"/>
                <a:cs typeface="Times New Roman"/>
              </a:rPr>
            </a:br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69253201"/>
              </p:ext>
            </p:extLst>
          </p:nvPr>
        </p:nvGraphicFramePr>
        <p:xfrm>
          <a:off x="1115616" y="3450771"/>
          <a:ext cx="7344816" cy="315682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97869"/>
                <a:gridCol w="4246947"/>
              </a:tblGrid>
              <a:tr h="3393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Воинское звание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>
                          <a:effectLst/>
                        </a:rPr>
                        <a:t>красноармеец (рядовой)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393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ФИО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Семиглазов Василий Родионович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393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Дата рождения (число, месяц, год)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>
                          <a:effectLst/>
                        </a:rPr>
                        <a:t>__. __. 1909год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998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Место рождения (населенный пункт, регион)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Ростовская обл., х. Дядин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393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Дата призыва на военную службу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1941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998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Каким военным комиссариатом призывался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Литвиновский РВК, Ростовская обл., Литвиновский р-н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998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Какими государственными наградами награжден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50" dirty="0">
                          <a:effectLst/>
                        </a:rPr>
                        <a:t>Орден Отечественной войны II степени.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4" name="Рисунок 3" descr="E:\музей\конкурс музеев 2015\Ветераны фото\ветераны ВОВ\Семиглазов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0351"/>
            <a:ext cx="1800200" cy="2900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://www.podvignaroda.ru/img/awards/award9_2-sm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682688"/>
            <a:ext cx="1501908" cy="13142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2021085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332656"/>
            <a:ext cx="8229600" cy="125272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dirty="0"/>
              <a:t>Соловьев </a:t>
            </a:r>
            <a:r>
              <a:rPr lang="ru-RU" sz="4800" dirty="0" smtClean="0"/>
              <a:t/>
            </a:r>
            <a:br>
              <a:rPr lang="ru-RU" sz="4800" dirty="0" smtClean="0"/>
            </a:br>
            <a:r>
              <a:rPr lang="ru-RU" sz="4800" dirty="0" smtClean="0"/>
              <a:t>Владимир </a:t>
            </a:r>
            <a:r>
              <a:rPr lang="ru-RU" sz="4800" dirty="0"/>
              <a:t>Андреевич</a:t>
            </a:r>
            <a:r>
              <a:rPr lang="ru-RU" sz="4000" dirty="0">
                <a:latin typeface="Calibri"/>
                <a:ea typeface="Calibri"/>
                <a:cs typeface="Times New Roman"/>
              </a:rPr>
              <a:t/>
            </a:r>
            <a:br>
              <a:rPr lang="ru-RU" sz="4000" dirty="0">
                <a:latin typeface="Calibri"/>
                <a:ea typeface="Calibri"/>
                <a:cs typeface="Times New Roman"/>
              </a:rPr>
            </a:br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4635220"/>
              </p:ext>
            </p:extLst>
          </p:nvPr>
        </p:nvGraphicFramePr>
        <p:xfrm>
          <a:off x="971600" y="3429001"/>
          <a:ext cx="7344816" cy="31446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97868"/>
                <a:gridCol w="4246948"/>
              </a:tblGrid>
              <a:tr h="328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Воинское звание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>
                          <a:effectLst/>
                        </a:rPr>
                        <a:t>Ст. сержант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28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ФИО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Соловьев Владимир Андреевич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28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Дата рождения (число, месяц, год)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>
                          <a:effectLst/>
                        </a:rPr>
                        <a:t>1. 11. 1924 год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813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Место рождения (населенный пункт, регион)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Ростовская обл., х. Ленин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28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Дата призыва на военную службу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25.03.1943года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813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Каким военным комиссариатом призывался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Литвиновский РВК, Ростовская обл., Литвиновский р-н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665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Какими государственными наградами награжден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Орден Красной Звезды  </a:t>
                      </a:r>
                      <a:r>
                        <a:rPr lang="ru-RU" sz="1350" dirty="0">
                          <a:effectLst/>
                        </a:rPr>
                        <a:t>Орден Отечественной войны II степени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4" name="Рисунок 3" descr="E:\музей\конкурс музеев 2015\Ветераны фото\ветераны ВОВ\Соловьев В.А.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9495"/>
            <a:ext cx="2016224" cy="2703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://www.podvignaroda.ru/img/awards/award9_2-sm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682688"/>
            <a:ext cx="1501908" cy="1386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://www.podvignaroda.ru/img/awards/award10-sm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1" y="1693641"/>
            <a:ext cx="1440160" cy="12797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1523671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60648"/>
            <a:ext cx="8229600" cy="125272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dirty="0"/>
              <a:t>Швдков </a:t>
            </a:r>
            <a:r>
              <a:rPr lang="ru-RU" sz="4800" dirty="0" smtClean="0"/>
              <a:t/>
            </a:r>
            <a:br>
              <a:rPr lang="ru-RU" sz="4800" dirty="0" smtClean="0"/>
            </a:br>
            <a:r>
              <a:rPr lang="ru-RU" sz="4800" dirty="0" smtClean="0"/>
              <a:t>Федор </a:t>
            </a:r>
            <a:r>
              <a:rPr lang="ru-RU" sz="4800" dirty="0"/>
              <a:t>Агеевич</a:t>
            </a:r>
            <a:r>
              <a:rPr lang="ru-RU" sz="4000" dirty="0">
                <a:latin typeface="Calibri"/>
                <a:ea typeface="Calibri"/>
                <a:cs typeface="Times New Roman"/>
              </a:rPr>
              <a:t/>
            </a:r>
            <a:br>
              <a:rPr lang="ru-RU" sz="4000" dirty="0">
                <a:latin typeface="Calibri"/>
                <a:ea typeface="Calibri"/>
                <a:cs typeface="Times New Roman"/>
              </a:rPr>
            </a:br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9788596"/>
              </p:ext>
            </p:extLst>
          </p:nvPr>
        </p:nvGraphicFramePr>
        <p:xfrm>
          <a:off x="1115616" y="3284985"/>
          <a:ext cx="7056784" cy="331285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76383"/>
                <a:gridCol w="4080401"/>
              </a:tblGrid>
              <a:tr h="2591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 dirty="0">
                          <a:effectLst/>
                        </a:rPr>
                        <a:t>Воинское звание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>
                          <a:effectLst/>
                        </a:rPr>
                        <a:t>старшина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591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ФИО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Швдков Федор Агеевич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591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Дата рождения (число, месяц, год)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u="sng" strike="noStrike" spc="0">
                          <a:effectLst/>
                        </a:rPr>
                        <a:t>25</a:t>
                      </a:r>
                      <a:r>
                        <a:rPr lang="ru-RU" sz="1400" u="none" strike="noStrike" spc="0">
                          <a:effectLst/>
                        </a:rPr>
                        <a:t>. </a:t>
                      </a:r>
                      <a:r>
                        <a:rPr lang="ru-RU" sz="1400" u="sng" strike="noStrike" spc="0">
                          <a:effectLst/>
                        </a:rPr>
                        <a:t>03</a:t>
                      </a:r>
                      <a:r>
                        <a:rPr lang="ru-RU" sz="1400" u="none" strike="noStrike" spc="0">
                          <a:effectLst/>
                        </a:rPr>
                        <a:t>. 1915 год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343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Место рождения (населенный пункт, регион)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>
                          <a:effectLst/>
                        </a:rPr>
                        <a:t>Ростовская область Литвиновский район хутор Корсунка.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0086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Дата призыва на военную службу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>
                          <a:effectLst/>
                        </a:rPr>
                        <a:t>1937 г</a:t>
                      </a:r>
                      <a:endParaRPr lang="ru-RU" sz="11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>
                          <a:effectLst/>
                        </a:rPr>
                        <a:t> </a:t>
                      </a:r>
                      <a:r>
                        <a:rPr lang="ru-RU" sz="1200" u="none" strike="noStrike" spc="0">
                          <a:effectLst/>
                        </a:rPr>
                        <a:t>командир автомобильного взвода, 399 зенитно-артиллерийский полк, Бакинский округ ПВО, п. Аташка АССР.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580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Каким военным комиссариатом призывался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>
                          <a:effectLst/>
                        </a:rPr>
                        <a:t>Литвиновский РВК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343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Какими государственными наградами награжден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 dirty="0">
                          <a:effectLst/>
                        </a:rPr>
                        <a:t>Медаль «За боевые заслуги», «За победу над Германией»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4" name="Рисунок 3" descr="E:\музей\конкурс музеев 2015\Ветераны фото\ветераны ВОВ\Швыдков Ф.А.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1728192" cy="2592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Medal for Merit in Comba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1412776"/>
            <a:ext cx="968756" cy="1795429"/>
          </a:xfrm>
          <a:prstGeom prst="rect">
            <a:avLst/>
          </a:prstGeom>
          <a:noFill/>
        </p:spPr>
      </p:pic>
      <p:pic>
        <p:nvPicPr>
          <p:cNvPr id="8194" name="Picture 2" descr="Picture background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0" t="8741" r="15166" b="13406"/>
          <a:stretch/>
        </p:blipFill>
        <p:spPr bwMode="auto">
          <a:xfrm>
            <a:off x="7376845" y="1116727"/>
            <a:ext cx="1179216" cy="2091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0851709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7639" y="332656"/>
            <a:ext cx="8229600" cy="125272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dirty="0"/>
              <a:t>Шевлаков </a:t>
            </a:r>
            <a:r>
              <a:rPr lang="ru-RU" sz="4800" dirty="0" smtClean="0"/>
              <a:t/>
            </a:r>
            <a:br>
              <a:rPr lang="ru-RU" sz="4800" dirty="0" smtClean="0"/>
            </a:br>
            <a:r>
              <a:rPr lang="ru-RU" sz="4800" dirty="0" smtClean="0"/>
              <a:t>Михаил </a:t>
            </a:r>
            <a:r>
              <a:rPr lang="ru-RU" sz="4800" dirty="0"/>
              <a:t>Михайлович</a:t>
            </a:r>
            <a:r>
              <a:rPr lang="ru-RU" sz="4000" dirty="0">
                <a:latin typeface="Calibri"/>
                <a:ea typeface="Calibri"/>
                <a:cs typeface="Times New Roman"/>
              </a:rPr>
              <a:t/>
            </a:r>
            <a:br>
              <a:rPr lang="ru-RU" sz="4000" dirty="0">
                <a:latin typeface="Calibri"/>
                <a:ea typeface="Calibri"/>
                <a:cs typeface="Times New Roman"/>
              </a:rPr>
            </a:br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53700101"/>
              </p:ext>
            </p:extLst>
          </p:nvPr>
        </p:nvGraphicFramePr>
        <p:xfrm>
          <a:off x="971600" y="3429000"/>
          <a:ext cx="7344816" cy="306069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97868"/>
                <a:gridCol w="4246948"/>
              </a:tblGrid>
              <a:tr h="2929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Воинское звание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>
                          <a:effectLst/>
                        </a:rPr>
                        <a:t>красноармеец (рядовой)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929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ФИО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Шевлаков Михаил Михайлович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929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Дата рождения (число, месяц, год)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>
                          <a:effectLst/>
                        </a:rPr>
                        <a:t>__. __. 1910 год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179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Место рождения (населенный пункт, регион)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Ростовская обл., х. Ленин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042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Дата призыва на военную службу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08.1943год</a:t>
                      </a:r>
                      <a:endParaRPr lang="ru-RU" sz="11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Место службы: 606 сп 317 сд 2 УкрФ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179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Каким военным комиссариатом призывался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Литвиновский РВК, Ростовская обл., Литвиновский р-н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415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Какими государственными наградами награжден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Орден Славы III степени </a:t>
                      </a:r>
                      <a:br>
                        <a:rPr lang="ru-RU" sz="1400" dirty="0">
                          <a:effectLst/>
                        </a:rPr>
                      </a:b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4" name="Рисунок 3" descr="E:\музей\конкурс музеев 2015\Ветераны фото\ветераны ВОВ\Шевлаков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01584"/>
            <a:ext cx="1872208" cy="2579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Picture background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76" t="3288" r="4964" b="9589"/>
          <a:stretch/>
        </p:blipFill>
        <p:spPr bwMode="auto">
          <a:xfrm>
            <a:off x="7596336" y="1268760"/>
            <a:ext cx="1008112" cy="186682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25177510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412076"/>
            <a:ext cx="8229600" cy="125272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dirty="0" smtClean="0"/>
              <a:t>Щербаков</a:t>
            </a:r>
            <a:br>
              <a:rPr lang="ru-RU" sz="4800" dirty="0" smtClean="0"/>
            </a:br>
            <a:r>
              <a:rPr lang="ru-RU" sz="4800" dirty="0" smtClean="0"/>
              <a:t> </a:t>
            </a:r>
            <a:r>
              <a:rPr lang="ru-RU" sz="4800" dirty="0"/>
              <a:t>Иван Алексеевич</a:t>
            </a:r>
            <a:r>
              <a:rPr lang="ru-RU" sz="4000" dirty="0">
                <a:latin typeface="Calibri"/>
                <a:ea typeface="Calibri"/>
                <a:cs typeface="Times New Roman"/>
              </a:rPr>
              <a:t/>
            </a:r>
            <a:br>
              <a:rPr lang="ru-RU" sz="4000" dirty="0">
                <a:latin typeface="Calibri"/>
                <a:ea typeface="Calibri"/>
                <a:cs typeface="Times New Roman"/>
              </a:rPr>
            </a:br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77197504"/>
              </p:ext>
            </p:extLst>
          </p:nvPr>
        </p:nvGraphicFramePr>
        <p:xfrm>
          <a:off x="1115616" y="3933058"/>
          <a:ext cx="7200800" cy="265276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37126"/>
                <a:gridCol w="4163674"/>
              </a:tblGrid>
              <a:tr h="2851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 dirty="0">
                          <a:effectLst/>
                        </a:rPr>
                        <a:t>Воинское звание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 dirty="0">
                          <a:effectLst/>
                        </a:rPr>
                        <a:t>красноармеец (рядовой)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851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ФИО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Щербаков Иван Алексеевич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851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Дата рождения (число, месяц, год)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spc="0" dirty="0">
                          <a:effectLst/>
                        </a:rPr>
                        <a:t>24. 05. 1926 год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040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Место рождения (населенный пункт, регион)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Ростовская обл., х. Ленин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851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Дата призыва на военную службу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1.01.1944год  </a:t>
                      </a:r>
                      <a:r>
                        <a:rPr lang="ru-RU" sz="1200">
                          <a:effectLst/>
                        </a:rPr>
                        <a:t>Место службы: 350 сд 222сп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040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Каким военным комиссариатом призывался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Литвиновский РВК, Ростовская обл., Литвиновский р-н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040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Какими государственными наградами награжден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50" dirty="0">
                          <a:effectLst/>
                        </a:rPr>
                        <a:t>Орден Отечественной войны II степени.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4" name="Рисунок 3" descr="E:\музей\конкурс музеев 2015\Ветераны фото\ветераны ВОВ\Щербаков И.А.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1944216" cy="3096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://www.podvignaroda.ru/img/awards/award9_2-sm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910587"/>
            <a:ext cx="1357892" cy="13023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34544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00034" y="428604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sz="6000" b="1" dirty="0" smtClean="0">
                <a:solidFill>
                  <a:schemeClr val="accent4"/>
                </a:solidFill>
              </a:rPr>
              <a:t>Балахнин Иван  Иванович</a:t>
            </a:r>
            <a:endParaRPr lang="ru-RU" altLang="ru-RU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71472" y="2332037"/>
            <a:ext cx="8229600" cy="4525963"/>
          </a:xfrm>
        </p:spPr>
        <p:txBody>
          <a:bodyPr/>
          <a:lstStyle/>
          <a:p>
            <a:r>
              <a:rPr lang="ru-RU" b="1" u="sng" dirty="0" smtClean="0">
                <a:solidFill>
                  <a:schemeClr val="tx2"/>
                </a:solidFill>
              </a:rPr>
              <a:t>Год рождения </a:t>
            </a:r>
            <a:r>
              <a:rPr lang="ru-RU" b="1" dirty="0" smtClean="0">
                <a:solidFill>
                  <a:schemeClr val="tx2"/>
                </a:solidFill>
              </a:rPr>
              <a:t>- 1911  Ростовская обл., Литвиновский р-н,    х. Ленин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Место призыва</a:t>
            </a:r>
            <a:r>
              <a:rPr lang="ru-RU" b="1" dirty="0" smtClean="0">
                <a:solidFill>
                  <a:schemeClr val="tx2"/>
                </a:solidFill>
              </a:rPr>
              <a:t>- Литвиновский  РВК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Последнее место службы </a:t>
            </a:r>
            <a:r>
              <a:rPr lang="ru-RU" b="1" dirty="0" smtClean="0">
                <a:solidFill>
                  <a:schemeClr val="tx2"/>
                </a:solidFill>
              </a:rPr>
              <a:t>– 268  </a:t>
            </a:r>
            <a:r>
              <a:rPr lang="ru-RU" b="1" dirty="0" err="1" smtClean="0">
                <a:solidFill>
                  <a:schemeClr val="tx2"/>
                </a:solidFill>
              </a:rPr>
              <a:t>сп</a:t>
            </a:r>
            <a:r>
              <a:rPr lang="ru-RU" b="1" dirty="0" smtClean="0">
                <a:solidFill>
                  <a:schemeClr val="tx2"/>
                </a:solidFill>
              </a:rPr>
              <a:t> 48сд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Воинское звание</a:t>
            </a:r>
            <a:r>
              <a:rPr lang="ru-RU" b="1" dirty="0" smtClean="0">
                <a:solidFill>
                  <a:schemeClr val="tx2"/>
                </a:solidFill>
              </a:rPr>
              <a:t> – красноармеец</a:t>
            </a:r>
            <a:endParaRPr lang="ru-RU" b="1" dirty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Убит – 02.12.1942  в Ленинградской  обл.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5130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E:\музей\конкурс музеев 2015\Ветераны фото\Пономарев С.П..tif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1793240" cy="23762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3381358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E:\музей\конкурс музеев 2015\Ветераны фото\Чекомасов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1728192" cy="25387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5416922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F:\ветераны ВОв военкомат 1\ветераны Русова\Облаев Н.В.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1728192" cy="23762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0804794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F:\ветераны ВОв военкомат 1\ветераны Русова\Ермолаев Л.М.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77494"/>
            <a:ext cx="2200275" cy="31515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1818800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F:\ветераны ВОв военкомат 1\ветераны Русова\Хорошев Г.С.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1938020" cy="28632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4848480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Documents and Settings\Admin.MICROSOF-1CC0BE\Рабочий стол\SWScan00049.jpg"/>
          <p:cNvPicPr/>
          <p:nvPr/>
        </p:nvPicPr>
        <p:blipFill>
          <a:blip r:embed="rId2" cstate="print"/>
          <a:srcRect l="6711" t="5501" b="11591"/>
          <a:stretch>
            <a:fillRect/>
          </a:stretch>
        </p:blipFill>
        <p:spPr bwMode="auto">
          <a:xfrm>
            <a:off x="323528" y="188640"/>
            <a:ext cx="2031365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54150882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сканирование0006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4864" t="4728" r="3847" b="50632"/>
          <a:stretch/>
        </p:blipFill>
        <p:spPr bwMode="auto">
          <a:xfrm>
            <a:off x="395536" y="188640"/>
            <a:ext cx="1748155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27348083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Documents and Settings\Admin.MICROSOF-1CC0BE\Рабочий стол\Новая папка\SWScan00006.jpg"/>
          <p:cNvPicPr/>
          <p:nvPr/>
        </p:nvPicPr>
        <p:blipFill rotWithShape="1">
          <a:blip r:embed="rId2" cstate="print"/>
          <a:srcRect l="6008" r="42489" b="54450"/>
          <a:stretch/>
        </p:blipFill>
        <p:spPr bwMode="auto">
          <a:xfrm>
            <a:off x="395536" y="260648"/>
            <a:ext cx="1891268" cy="26848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73434847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Users\Nina\AppData\Local\Microsoft\Windows\Temporary Internet Files\Content.Word\Лебедева Е.Г...jpe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32656"/>
            <a:ext cx="164973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12051010"/>
      </p:ext>
    </p:extLst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F:\ветераны ВОв военкомат 1\ветераны Русова\Русов И.Х.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1704975" cy="2390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44898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71472" y="428604"/>
            <a:ext cx="8229600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b="1" dirty="0" smtClean="0">
                <a:solidFill>
                  <a:schemeClr val="accent4"/>
                </a:solidFill>
              </a:rPr>
              <a:t>Балахнин Семен Афанасьевич</a:t>
            </a:r>
            <a:endParaRPr lang="ru-RU" altLang="ru-RU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71472" y="2332037"/>
            <a:ext cx="8229600" cy="4525963"/>
          </a:xfrm>
        </p:spPr>
        <p:txBody>
          <a:bodyPr/>
          <a:lstStyle/>
          <a:p>
            <a:r>
              <a:rPr lang="ru-RU" b="1" u="sng" dirty="0" smtClean="0">
                <a:solidFill>
                  <a:schemeClr val="tx2"/>
                </a:solidFill>
              </a:rPr>
              <a:t>Год рождения </a:t>
            </a:r>
            <a:r>
              <a:rPr lang="ru-RU" b="1" dirty="0" smtClean="0">
                <a:solidFill>
                  <a:schemeClr val="tx2"/>
                </a:solidFill>
              </a:rPr>
              <a:t>- 1906  Ростовская обл., Литвиновский р-н,    х. Ленина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Место призыва</a:t>
            </a:r>
            <a:r>
              <a:rPr lang="ru-RU" b="1" dirty="0" smtClean="0">
                <a:solidFill>
                  <a:schemeClr val="tx2"/>
                </a:solidFill>
              </a:rPr>
              <a:t>- Литвиновский РВК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Последнее место службы </a:t>
            </a:r>
            <a:r>
              <a:rPr lang="ru-RU" b="1" dirty="0" smtClean="0">
                <a:solidFill>
                  <a:schemeClr val="tx2"/>
                </a:solidFill>
              </a:rPr>
              <a:t>– </a:t>
            </a:r>
            <a:r>
              <a:rPr lang="ru-RU" b="1" dirty="0" err="1" smtClean="0">
                <a:solidFill>
                  <a:schemeClr val="tx2"/>
                </a:solidFill>
              </a:rPr>
              <a:t>п</a:t>
            </a:r>
            <a:r>
              <a:rPr lang="ru-RU" b="1" dirty="0" smtClean="0">
                <a:solidFill>
                  <a:schemeClr val="tx2"/>
                </a:solidFill>
              </a:rPr>
              <a:t>/</a:t>
            </a:r>
            <a:r>
              <a:rPr lang="ru-RU" b="1" dirty="0" err="1" smtClean="0">
                <a:solidFill>
                  <a:schemeClr val="tx2"/>
                </a:solidFill>
              </a:rPr>
              <a:t>п</a:t>
            </a:r>
            <a:r>
              <a:rPr lang="ru-RU" b="1" dirty="0" smtClean="0">
                <a:solidFill>
                  <a:schemeClr val="tx2"/>
                </a:solidFill>
              </a:rPr>
              <a:t> 06770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Воинское звание</a:t>
            </a:r>
            <a:r>
              <a:rPr lang="ru-RU" b="1" dirty="0" smtClean="0">
                <a:solidFill>
                  <a:schemeClr val="tx2"/>
                </a:solidFill>
              </a:rPr>
              <a:t> – красноармеец</a:t>
            </a:r>
            <a:endParaRPr lang="ru-RU" b="1" dirty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Умер от ран – 24.03.1945 в ХППГ 4338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2512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F:\ветераны ВОв военкомат 1\ветераны Русова\Тарасов П.П.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2445385" cy="26765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2191773"/>
      </p:ext>
    </p:extLst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i.mycdn.me/i?r=AyH4iRPQ2q0otWIFepML2LxRvgz2F--7SYcvYvss65TEkA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188641"/>
            <a:ext cx="2016224" cy="30243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2529709"/>
      </p:ext>
    </p:extLst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Users\МБОУ Ленинская СОШ\Downloads\Свинарев В.В. (1)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1868170" cy="2724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505148"/>
      </p:ext>
    </p:extLst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Users\Asus\AppData\Local\Temp\Rar$DIa12896.21200\Плахотников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1578610" cy="21793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5996730"/>
      </p:ext>
    </p:extLst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Documents and Settings\Admin.MICROSOF-1CC0BE\Рабочий стол\SWScan00047.jpg"/>
          <p:cNvPicPr/>
          <p:nvPr/>
        </p:nvPicPr>
        <p:blipFill>
          <a:blip r:embed="rId2" cstate="print"/>
          <a:srcRect l="4615" b="4082"/>
          <a:stretch>
            <a:fillRect/>
          </a:stretch>
        </p:blipFill>
        <p:spPr bwMode="auto">
          <a:xfrm>
            <a:off x="395536" y="260648"/>
            <a:ext cx="1952625" cy="2960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79485133"/>
      </p:ext>
    </p:extLst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Users\Asus\AppData\Local\Temp\Rar$DIa12896.14971\Неграмотнов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2091690" cy="26193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2378228"/>
      </p:ext>
    </p:extLst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E:\музей\конкурс музеев 2015\Ветераны\ветераны ВОВ\SWScan0002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1805940" cy="2457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7827201"/>
      </p:ext>
    </p:extLst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E:\музей\конкурс музеев 2015\Ветераны фото\Семенов Ф.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1746250" cy="23056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9622469"/>
      </p:ext>
    </p:extLst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E:\музей\конкурс музеев 2015\Ветераны фото\Серебрянски М.Г.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2072005" cy="3006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4120389"/>
      </p:ext>
    </p:extLst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E:\музей\конкурс музеев 2015\Ветераны фото\Тарасов А.А.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1780540" cy="27203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10687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00034" y="500042"/>
            <a:ext cx="8229600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b="1" dirty="0" smtClean="0">
                <a:solidFill>
                  <a:schemeClr val="accent4"/>
                </a:solidFill>
              </a:rPr>
              <a:t>Болдырев Корней Иванович</a:t>
            </a:r>
            <a:endParaRPr lang="ru-RU" altLang="ru-RU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00034" y="2000240"/>
            <a:ext cx="8229600" cy="4525963"/>
          </a:xfrm>
        </p:spPr>
        <p:txBody>
          <a:bodyPr/>
          <a:lstStyle/>
          <a:p>
            <a:r>
              <a:rPr lang="ru-RU" b="1" u="sng" dirty="0" smtClean="0">
                <a:solidFill>
                  <a:schemeClr val="tx2"/>
                </a:solidFill>
              </a:rPr>
              <a:t>Год рождения </a:t>
            </a:r>
            <a:r>
              <a:rPr lang="ru-RU" b="1" dirty="0" smtClean="0">
                <a:solidFill>
                  <a:schemeClr val="tx2"/>
                </a:solidFill>
              </a:rPr>
              <a:t>- 1922  Ростовская обл., Литвиновский р-н,    х. Рудаков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Место призыва</a:t>
            </a:r>
            <a:r>
              <a:rPr lang="ru-RU" b="1" dirty="0" smtClean="0">
                <a:solidFill>
                  <a:schemeClr val="tx2"/>
                </a:solidFill>
              </a:rPr>
              <a:t>- ЛитвиновскийРВК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Последнее место службы </a:t>
            </a:r>
            <a:r>
              <a:rPr lang="ru-RU" b="1" dirty="0" smtClean="0">
                <a:solidFill>
                  <a:schemeClr val="tx2"/>
                </a:solidFill>
              </a:rPr>
              <a:t>– 398 ИПТАП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Воинское звание</a:t>
            </a:r>
            <a:r>
              <a:rPr lang="ru-RU" b="1" dirty="0" smtClean="0">
                <a:solidFill>
                  <a:schemeClr val="tx2"/>
                </a:solidFill>
              </a:rPr>
              <a:t> – сержант</a:t>
            </a:r>
            <a:endParaRPr lang="ru-RU" b="1" dirty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Убит – </a:t>
            </a:r>
            <a:r>
              <a:rPr lang="ru-RU" b="1" dirty="0" smtClean="0">
                <a:solidFill>
                  <a:schemeClr val="tx2"/>
                </a:solidFill>
              </a:rPr>
              <a:t>07.08.1942 Сталинградская обл., Кагановичский р-н, с.Скворин, южная окраина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2512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E:\музей\конкурс музеев 2015\Ветераны фото\Павлов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1699895" cy="2476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8538224"/>
      </p:ext>
    </p:extLst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E:\музей\конкурс музеев 2015\Ветераны фото\Чернышков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1944216" cy="25202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8746954"/>
      </p:ext>
    </p:extLst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E:\музей\конкурс музеев 2015\Ветераны фото\Мигулин И.И.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2101215" cy="29432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9037553"/>
      </p:ext>
    </p:extLst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сканирование000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30" t="16681" r="4237" b="-143"/>
          <a:stretch>
            <a:fillRect/>
          </a:stretch>
        </p:blipFill>
        <p:spPr bwMode="auto">
          <a:xfrm>
            <a:off x="467544" y="332656"/>
            <a:ext cx="1958975" cy="2880995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xtLst/>
        </p:spPr>
      </p:pic>
    </p:spTree>
    <p:extLst>
      <p:ext uri="{BB962C8B-B14F-4D97-AF65-F5344CB8AC3E}">
        <p14:creationId xmlns:p14="http://schemas.microsoft.com/office/powerpoint/2010/main" val="2511844210"/>
      </p:ext>
    </p:extLst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9325829"/>
      </p:ext>
    </p:extLst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8675935"/>
      </p:ext>
    </p:extLst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14376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428596" y="857232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sz="6000" b="1" dirty="0" smtClean="0">
                <a:solidFill>
                  <a:schemeClr val="accent4"/>
                </a:solidFill>
              </a:rPr>
              <a:t>Бочаров Александр Викторович</a:t>
            </a:r>
            <a:endParaRPr lang="ru-RU" altLang="ru-RU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71472" y="2332037"/>
            <a:ext cx="8229600" cy="4525963"/>
          </a:xfrm>
        </p:spPr>
        <p:txBody>
          <a:bodyPr/>
          <a:lstStyle/>
          <a:p>
            <a:r>
              <a:rPr lang="ru-RU" b="1" u="sng" dirty="0" smtClean="0">
                <a:solidFill>
                  <a:schemeClr val="tx2"/>
                </a:solidFill>
              </a:rPr>
              <a:t>Год рождения </a:t>
            </a:r>
            <a:r>
              <a:rPr lang="ru-RU" b="1" dirty="0" smtClean="0">
                <a:solidFill>
                  <a:schemeClr val="tx2"/>
                </a:solidFill>
              </a:rPr>
              <a:t>- 1908  Ростовская обл., Литвиновский р-н,    х. Ленин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Место призыва</a:t>
            </a:r>
            <a:r>
              <a:rPr lang="ru-RU" b="1" dirty="0" smtClean="0">
                <a:solidFill>
                  <a:schemeClr val="tx2"/>
                </a:solidFill>
              </a:rPr>
              <a:t>- Литвиновский  РВК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Последнее место службы </a:t>
            </a:r>
            <a:r>
              <a:rPr lang="ru-RU" b="1" dirty="0" smtClean="0">
                <a:solidFill>
                  <a:schemeClr val="tx2"/>
                </a:solidFill>
              </a:rPr>
              <a:t>– 49 </a:t>
            </a:r>
            <a:r>
              <a:rPr lang="ru-RU" b="1" dirty="0" err="1" smtClean="0">
                <a:solidFill>
                  <a:schemeClr val="tx2"/>
                </a:solidFill>
              </a:rPr>
              <a:t>ТБр</a:t>
            </a:r>
            <a:r>
              <a:rPr lang="ru-RU" b="1" dirty="0" smtClean="0">
                <a:solidFill>
                  <a:schemeClr val="tx2"/>
                </a:solidFill>
              </a:rPr>
              <a:t>.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Воинское звание</a:t>
            </a:r>
            <a:r>
              <a:rPr lang="ru-RU" b="1" dirty="0" smtClean="0">
                <a:solidFill>
                  <a:schemeClr val="tx2"/>
                </a:solidFill>
              </a:rPr>
              <a:t> – ефрейтор</a:t>
            </a:r>
            <a:endParaRPr lang="ru-RU" b="1" dirty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Убит – 11.07.1942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3091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00034" y="928670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sz="6000" b="1" dirty="0" smtClean="0">
                <a:solidFill>
                  <a:schemeClr val="accent4"/>
                </a:solidFill>
              </a:rPr>
              <a:t>Бочаров Александр Иванович</a:t>
            </a:r>
            <a:endParaRPr lang="ru-RU" altLang="ru-RU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71472" y="2332037"/>
            <a:ext cx="8229600" cy="4525963"/>
          </a:xfrm>
        </p:spPr>
        <p:txBody>
          <a:bodyPr/>
          <a:lstStyle/>
          <a:p>
            <a:r>
              <a:rPr lang="ru-RU" b="1" u="sng" dirty="0" smtClean="0">
                <a:solidFill>
                  <a:schemeClr val="tx2"/>
                </a:solidFill>
              </a:rPr>
              <a:t>Год рождения </a:t>
            </a:r>
            <a:r>
              <a:rPr lang="ru-RU" b="1" dirty="0" smtClean="0">
                <a:solidFill>
                  <a:schemeClr val="tx2"/>
                </a:solidFill>
              </a:rPr>
              <a:t>- 1917  Ростовская обл., Литвиновский р-н,    х. Ленин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Место призыва</a:t>
            </a:r>
            <a:r>
              <a:rPr lang="ru-RU" b="1" dirty="0" smtClean="0">
                <a:solidFill>
                  <a:schemeClr val="tx2"/>
                </a:solidFill>
              </a:rPr>
              <a:t>- Литвиновский  РВК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Последнее место службы </a:t>
            </a:r>
            <a:r>
              <a:rPr lang="ru-RU" b="1" dirty="0" smtClean="0">
                <a:solidFill>
                  <a:schemeClr val="tx2"/>
                </a:solidFill>
              </a:rPr>
              <a:t>– 55 </a:t>
            </a:r>
            <a:r>
              <a:rPr lang="ru-RU" b="1" dirty="0" err="1" smtClean="0">
                <a:solidFill>
                  <a:schemeClr val="tx2"/>
                </a:solidFill>
              </a:rPr>
              <a:t>Гв</a:t>
            </a:r>
            <a:r>
              <a:rPr lang="ru-RU" b="1" dirty="0" smtClean="0">
                <a:solidFill>
                  <a:schemeClr val="tx2"/>
                </a:solidFill>
              </a:rPr>
              <a:t>. </a:t>
            </a:r>
            <a:r>
              <a:rPr lang="ru-RU" b="1" dirty="0" err="1" smtClean="0">
                <a:solidFill>
                  <a:schemeClr val="tx2"/>
                </a:solidFill>
              </a:rPr>
              <a:t>сд</a:t>
            </a:r>
            <a:r>
              <a:rPr lang="ru-RU" b="1" dirty="0" smtClean="0">
                <a:solidFill>
                  <a:schemeClr val="tx2"/>
                </a:solidFill>
              </a:rPr>
              <a:t>.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Воинское звание</a:t>
            </a:r>
            <a:r>
              <a:rPr lang="ru-RU" b="1" dirty="0" smtClean="0">
                <a:solidFill>
                  <a:schemeClr val="tx2"/>
                </a:solidFill>
              </a:rPr>
              <a:t> – </a:t>
            </a:r>
            <a:r>
              <a:rPr lang="ru-RU" b="1" dirty="0" err="1" smtClean="0">
                <a:solidFill>
                  <a:schemeClr val="tx2"/>
                </a:solidFill>
              </a:rPr>
              <a:t>гв</a:t>
            </a:r>
            <a:r>
              <a:rPr lang="ru-RU" b="1" dirty="0" smtClean="0">
                <a:solidFill>
                  <a:schemeClr val="tx2"/>
                </a:solidFill>
              </a:rPr>
              <a:t>. сержант</a:t>
            </a:r>
            <a:endParaRPr lang="ru-RU" b="1" dirty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Умер от ран – 25.09.1943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5896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467544" y="1340768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sz="6000" b="1" dirty="0" smtClean="0">
                <a:solidFill>
                  <a:schemeClr val="accent4"/>
                </a:solidFill>
              </a:rPr>
              <a:t>Боярский Федор Федорович</a:t>
            </a:r>
            <a:endParaRPr lang="ru-RU" altLang="ru-RU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71472" y="2332037"/>
            <a:ext cx="8229600" cy="4525963"/>
          </a:xfrm>
        </p:spPr>
        <p:txBody>
          <a:bodyPr/>
          <a:lstStyle/>
          <a:p>
            <a:r>
              <a:rPr lang="ru-RU" b="1" u="sng" dirty="0" smtClean="0">
                <a:solidFill>
                  <a:schemeClr val="tx2"/>
                </a:solidFill>
              </a:rPr>
              <a:t>Год рождения </a:t>
            </a:r>
            <a:r>
              <a:rPr lang="ru-RU" b="1" dirty="0" smtClean="0">
                <a:solidFill>
                  <a:schemeClr val="tx2"/>
                </a:solidFill>
              </a:rPr>
              <a:t>- 1915  Ростовская обл., Литвиновский р-н,    х. Ленин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Дата призыва</a:t>
            </a:r>
            <a:r>
              <a:rPr lang="ru-RU" b="1" dirty="0" smtClean="0">
                <a:solidFill>
                  <a:schemeClr val="tx2"/>
                </a:solidFill>
              </a:rPr>
              <a:t>- 28.08.1941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Последнее место службы </a:t>
            </a:r>
            <a:r>
              <a:rPr lang="ru-RU" b="1" dirty="0" smtClean="0">
                <a:solidFill>
                  <a:schemeClr val="tx2"/>
                </a:solidFill>
              </a:rPr>
              <a:t>– 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Воинское звание</a:t>
            </a:r>
            <a:r>
              <a:rPr lang="ru-RU" b="1" dirty="0" smtClean="0">
                <a:solidFill>
                  <a:schemeClr val="tx2"/>
                </a:solidFill>
              </a:rPr>
              <a:t> – красноармеец</a:t>
            </a:r>
            <a:endParaRPr lang="ru-RU" b="1" dirty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Убит – 19.05.1942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2512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71472" y="1000108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sz="6000" b="1" dirty="0" smtClean="0">
                <a:solidFill>
                  <a:schemeClr val="accent4"/>
                </a:solidFill>
              </a:rPr>
              <a:t>Братякин Игнат Федорович</a:t>
            </a:r>
            <a:endParaRPr lang="ru-RU" altLang="ru-RU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71472" y="2332037"/>
            <a:ext cx="8229600" cy="4525963"/>
          </a:xfrm>
        </p:spPr>
        <p:txBody>
          <a:bodyPr/>
          <a:lstStyle/>
          <a:p>
            <a:r>
              <a:rPr lang="ru-RU" b="1" u="sng" dirty="0" smtClean="0">
                <a:solidFill>
                  <a:schemeClr val="tx2"/>
                </a:solidFill>
              </a:rPr>
              <a:t>Год рождения </a:t>
            </a:r>
            <a:r>
              <a:rPr lang="ru-RU" b="1" dirty="0" smtClean="0">
                <a:solidFill>
                  <a:schemeClr val="tx2"/>
                </a:solidFill>
              </a:rPr>
              <a:t>- 1905  Ростовская обл., Литвиновский р-н,    х. Титов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Дата призыва</a:t>
            </a:r>
            <a:r>
              <a:rPr lang="ru-RU" b="1" dirty="0" smtClean="0">
                <a:solidFill>
                  <a:schemeClr val="tx2"/>
                </a:solidFill>
              </a:rPr>
              <a:t>- 23.02.1944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Последнее место службы </a:t>
            </a:r>
            <a:r>
              <a:rPr lang="ru-RU" b="1" dirty="0" smtClean="0">
                <a:solidFill>
                  <a:schemeClr val="tx2"/>
                </a:solidFill>
              </a:rPr>
              <a:t>– 337 </a:t>
            </a:r>
            <a:r>
              <a:rPr lang="ru-RU" b="1" dirty="0" err="1" smtClean="0">
                <a:solidFill>
                  <a:schemeClr val="tx2"/>
                </a:solidFill>
              </a:rPr>
              <a:t>сд</a:t>
            </a:r>
            <a:endParaRPr lang="ru-RU" b="1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Воинское звание</a:t>
            </a:r>
            <a:r>
              <a:rPr lang="ru-RU" b="1" dirty="0" smtClean="0">
                <a:solidFill>
                  <a:schemeClr val="tx2"/>
                </a:solidFill>
              </a:rPr>
              <a:t> – красноармеец</a:t>
            </a:r>
            <a:endParaRPr lang="ru-RU" b="1" dirty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Пропал без вести – 12.01.1945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2512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71472" y="571480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sz="6000" b="1" dirty="0" smtClean="0">
                <a:solidFill>
                  <a:schemeClr val="accent4"/>
                </a:solidFill>
              </a:rPr>
              <a:t>Быков Иван  Степанович</a:t>
            </a:r>
            <a:endParaRPr lang="ru-RU" altLang="ru-RU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71472" y="2332037"/>
            <a:ext cx="8229600" cy="4525963"/>
          </a:xfrm>
        </p:spPr>
        <p:txBody>
          <a:bodyPr/>
          <a:lstStyle/>
          <a:p>
            <a:r>
              <a:rPr lang="ru-RU" b="1" u="sng" dirty="0" smtClean="0">
                <a:solidFill>
                  <a:schemeClr val="tx2"/>
                </a:solidFill>
              </a:rPr>
              <a:t>Год рождения </a:t>
            </a:r>
            <a:r>
              <a:rPr lang="ru-RU" b="1" dirty="0" smtClean="0">
                <a:solidFill>
                  <a:schemeClr val="tx2"/>
                </a:solidFill>
              </a:rPr>
              <a:t>- 1925  Ростовская обл., Литвиновский р-н,    х. Ленина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Дата призыва</a:t>
            </a:r>
            <a:r>
              <a:rPr lang="ru-RU" b="1" dirty="0" smtClean="0">
                <a:solidFill>
                  <a:schemeClr val="tx2"/>
                </a:solidFill>
              </a:rPr>
              <a:t>- 1943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Последнее место службы </a:t>
            </a:r>
            <a:r>
              <a:rPr lang="ru-RU" b="1" dirty="0" smtClean="0">
                <a:solidFill>
                  <a:schemeClr val="tx2"/>
                </a:solidFill>
              </a:rPr>
              <a:t>– 35 </a:t>
            </a:r>
            <a:r>
              <a:rPr lang="ru-RU" b="1" dirty="0" err="1" smtClean="0">
                <a:solidFill>
                  <a:schemeClr val="tx2"/>
                </a:solidFill>
              </a:rPr>
              <a:t>Гв</a:t>
            </a:r>
            <a:r>
              <a:rPr lang="ru-RU" b="1" dirty="0" smtClean="0">
                <a:solidFill>
                  <a:schemeClr val="tx2"/>
                </a:solidFill>
              </a:rPr>
              <a:t>. </a:t>
            </a:r>
            <a:r>
              <a:rPr lang="ru-RU" b="1" dirty="0" err="1" smtClean="0">
                <a:solidFill>
                  <a:schemeClr val="tx2"/>
                </a:solidFill>
              </a:rPr>
              <a:t>сд</a:t>
            </a:r>
            <a:endParaRPr lang="ru-RU" b="1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Воинское звание</a:t>
            </a:r>
            <a:r>
              <a:rPr lang="ru-RU" b="1" dirty="0" smtClean="0">
                <a:solidFill>
                  <a:schemeClr val="tx2"/>
                </a:solidFill>
              </a:rPr>
              <a:t> – рядовой</a:t>
            </a:r>
            <a:endParaRPr lang="ru-RU" b="1" dirty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Убит – 26.02.1945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2512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1143000"/>
          </a:xfrm>
        </p:spPr>
        <p:txBody>
          <a:bodyPr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</a:rPr>
              <a:t>Содержание: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714488"/>
            <a:ext cx="8229600" cy="4525963"/>
          </a:xfrm>
        </p:spPr>
        <p:txBody>
          <a:bodyPr/>
          <a:lstStyle/>
          <a:p>
            <a:r>
              <a:rPr lang="ru-RU" sz="4400" b="1" dirty="0" smtClean="0">
                <a:solidFill>
                  <a:schemeClr val="accent4">
                    <a:lumMod val="50000"/>
                  </a:schemeClr>
                </a:solidFill>
              </a:rPr>
              <a:t>Раздел 1: 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Воины, погибшие при освобождении нашего хутора.</a:t>
            </a:r>
          </a:p>
          <a:p>
            <a:r>
              <a:rPr lang="ru-RU" sz="4400" b="1" dirty="0" smtClean="0">
                <a:solidFill>
                  <a:schemeClr val="accent4">
                    <a:lumMod val="50000"/>
                  </a:schemeClr>
                </a:solidFill>
              </a:rPr>
              <a:t>Раздел 2: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 Жители хуторов Ленина и Рудаков не вернувшиеся с войны. </a:t>
            </a:r>
          </a:p>
          <a:p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4400" b="1" dirty="0" smtClean="0">
                <a:solidFill>
                  <a:schemeClr val="accent4">
                    <a:lumMod val="50000"/>
                  </a:schemeClr>
                </a:solidFill>
              </a:rPr>
              <a:t>Раздел 3: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 Хуторяне: ветераны и участники Великой Отечественной войны.</a:t>
            </a:r>
          </a:p>
          <a:p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00034" y="1000108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altLang="ru-RU" sz="6000" b="1" dirty="0" smtClean="0">
                <a:solidFill>
                  <a:schemeClr val="accent4"/>
                </a:solidFill>
              </a:rPr>
              <a:t>Васильев Григорий Иванович</a:t>
            </a:r>
            <a:endParaRPr lang="ru-RU" altLang="ru-RU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71472" y="2332037"/>
            <a:ext cx="8229600" cy="4525963"/>
          </a:xfrm>
        </p:spPr>
        <p:txBody>
          <a:bodyPr/>
          <a:lstStyle/>
          <a:p>
            <a:r>
              <a:rPr lang="ru-RU" b="1" u="sng" dirty="0" smtClean="0">
                <a:solidFill>
                  <a:schemeClr val="tx2"/>
                </a:solidFill>
              </a:rPr>
              <a:t>Год рождения </a:t>
            </a:r>
            <a:r>
              <a:rPr lang="ru-RU" b="1" dirty="0" smtClean="0">
                <a:solidFill>
                  <a:schemeClr val="tx2"/>
                </a:solidFill>
              </a:rPr>
              <a:t>- 1921  Ростовская обл., Литвиновский р-н,    х. Ленин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Место призыва</a:t>
            </a:r>
            <a:r>
              <a:rPr lang="ru-RU" b="1" dirty="0" smtClean="0">
                <a:solidFill>
                  <a:schemeClr val="tx2"/>
                </a:solidFill>
              </a:rPr>
              <a:t>- Литвиновский  РВК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Последнее место службы </a:t>
            </a:r>
            <a:r>
              <a:rPr lang="ru-RU" b="1" dirty="0" smtClean="0">
                <a:solidFill>
                  <a:schemeClr val="tx2"/>
                </a:solidFill>
              </a:rPr>
              <a:t>– 394 </a:t>
            </a:r>
            <a:r>
              <a:rPr lang="ru-RU" b="1" dirty="0" err="1" smtClean="0">
                <a:solidFill>
                  <a:schemeClr val="tx2"/>
                </a:solidFill>
              </a:rPr>
              <a:t>сд</a:t>
            </a:r>
            <a:r>
              <a:rPr lang="ru-RU" b="1" dirty="0" smtClean="0">
                <a:solidFill>
                  <a:schemeClr val="tx2"/>
                </a:solidFill>
              </a:rPr>
              <a:t>.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Воинское звание</a:t>
            </a:r>
            <a:r>
              <a:rPr lang="ru-RU" b="1" dirty="0" smtClean="0">
                <a:solidFill>
                  <a:schemeClr val="tx2"/>
                </a:solidFill>
              </a:rPr>
              <a:t> – ст. лейтенант</a:t>
            </a:r>
            <a:endParaRPr lang="ru-RU" b="1" dirty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Убит – 20.02.1944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357158" y="857232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altLang="ru-RU" sz="6000" b="1" dirty="0" err="1" smtClean="0">
                <a:solidFill>
                  <a:schemeClr val="accent4"/>
                </a:solidFill>
              </a:rPr>
              <a:t>Величкин</a:t>
            </a:r>
            <a:r>
              <a:rPr lang="ru-RU" altLang="ru-RU" sz="6000" b="1" dirty="0" smtClean="0">
                <a:solidFill>
                  <a:schemeClr val="accent4"/>
                </a:solidFill>
              </a:rPr>
              <a:t> Иван Федорович</a:t>
            </a:r>
            <a:endParaRPr lang="ru-RU" altLang="ru-RU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71472" y="2332037"/>
            <a:ext cx="8229600" cy="4525963"/>
          </a:xfrm>
        </p:spPr>
        <p:txBody>
          <a:bodyPr/>
          <a:lstStyle/>
          <a:p>
            <a:r>
              <a:rPr lang="ru-RU" b="1" u="sng" dirty="0" smtClean="0">
                <a:solidFill>
                  <a:schemeClr val="tx2"/>
                </a:solidFill>
              </a:rPr>
              <a:t>Год рождения </a:t>
            </a:r>
            <a:r>
              <a:rPr lang="ru-RU" b="1" dirty="0" smtClean="0">
                <a:solidFill>
                  <a:schemeClr val="tx2"/>
                </a:solidFill>
              </a:rPr>
              <a:t>- 1902  Ростовская обл., Литвиновский р-н,    х. Рудаков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Место призыва</a:t>
            </a:r>
            <a:r>
              <a:rPr lang="ru-RU" b="1" dirty="0" smtClean="0">
                <a:solidFill>
                  <a:schemeClr val="tx2"/>
                </a:solidFill>
              </a:rPr>
              <a:t>- Литвиновский  РВК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Последнее место службы </a:t>
            </a:r>
            <a:r>
              <a:rPr lang="ru-RU" b="1" dirty="0" smtClean="0">
                <a:solidFill>
                  <a:schemeClr val="tx2"/>
                </a:solidFill>
              </a:rPr>
              <a:t>– 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Воинское звание</a:t>
            </a:r>
            <a:r>
              <a:rPr lang="ru-RU" b="1" dirty="0" smtClean="0">
                <a:solidFill>
                  <a:schemeClr val="tx2"/>
                </a:solidFill>
              </a:rPr>
              <a:t> – красноармеец</a:t>
            </a:r>
            <a:endParaRPr lang="ru-RU" b="1" dirty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Убит – 05.1943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357158" y="571480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altLang="ru-RU" sz="6000" b="1" dirty="0" smtClean="0">
                <a:solidFill>
                  <a:schemeClr val="accent4"/>
                </a:solidFill>
              </a:rPr>
              <a:t>Величко Иван Федорович</a:t>
            </a:r>
            <a:endParaRPr lang="ru-RU" altLang="ru-RU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71472" y="2332037"/>
            <a:ext cx="8229600" cy="4525963"/>
          </a:xfrm>
        </p:spPr>
        <p:txBody>
          <a:bodyPr/>
          <a:lstStyle/>
          <a:p>
            <a:r>
              <a:rPr lang="ru-RU" b="1" u="sng" dirty="0" smtClean="0">
                <a:solidFill>
                  <a:schemeClr val="tx2"/>
                </a:solidFill>
              </a:rPr>
              <a:t>Год рождения </a:t>
            </a:r>
            <a:r>
              <a:rPr lang="ru-RU" b="1" dirty="0" smtClean="0">
                <a:solidFill>
                  <a:schemeClr val="tx2"/>
                </a:solidFill>
              </a:rPr>
              <a:t>- 1900 Ростовская обл., Литвиновский р-н,    х. Рудаков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Место призыва</a:t>
            </a:r>
            <a:r>
              <a:rPr lang="ru-RU" b="1" dirty="0" smtClean="0">
                <a:solidFill>
                  <a:schemeClr val="tx2"/>
                </a:solidFill>
              </a:rPr>
              <a:t>- Литвиновский  РВК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- рядовой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Попал в плен в Харькове 26.05.1942 </a:t>
            </a:r>
            <a:endParaRPr lang="ru-RU" b="1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Штатлаг </a:t>
            </a:r>
            <a:r>
              <a:rPr lang="en-US" b="1" u="sng" dirty="0" smtClean="0">
                <a:solidFill>
                  <a:schemeClr val="tx2"/>
                </a:solidFill>
              </a:rPr>
              <a:t>VIII F (318) </a:t>
            </a:r>
            <a:r>
              <a:rPr lang="ru-RU" b="1" u="sng" dirty="0" smtClean="0">
                <a:solidFill>
                  <a:schemeClr val="tx2"/>
                </a:solidFill>
              </a:rPr>
              <a:t>лаг. № 30669</a:t>
            </a:r>
            <a:endParaRPr lang="ru-RU" b="1" dirty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Пошиб в плену – 14.04.1944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00034" y="928670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altLang="ru-RU" sz="6000" b="1" dirty="0" smtClean="0">
                <a:solidFill>
                  <a:schemeClr val="accent4"/>
                </a:solidFill>
              </a:rPr>
              <a:t>Величко Николай Федорович</a:t>
            </a:r>
            <a:endParaRPr lang="ru-RU" altLang="ru-RU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42910" y="2000240"/>
            <a:ext cx="8229600" cy="4525963"/>
          </a:xfrm>
        </p:spPr>
        <p:txBody>
          <a:bodyPr/>
          <a:lstStyle/>
          <a:p>
            <a:r>
              <a:rPr lang="ru-RU" b="1" u="sng" dirty="0" smtClean="0">
                <a:solidFill>
                  <a:schemeClr val="tx2"/>
                </a:solidFill>
              </a:rPr>
              <a:t>Год рождения </a:t>
            </a:r>
            <a:r>
              <a:rPr lang="ru-RU" b="1" dirty="0" smtClean="0">
                <a:solidFill>
                  <a:schemeClr val="tx2"/>
                </a:solidFill>
              </a:rPr>
              <a:t>– 1921, Ростовская обл., Литвиновский р-н,    х. Рудаков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Последнее место службы</a:t>
            </a:r>
            <a:r>
              <a:rPr lang="ru-RU" b="1" dirty="0" smtClean="0">
                <a:solidFill>
                  <a:schemeClr val="tx2"/>
                </a:solidFill>
              </a:rPr>
              <a:t>- 3Гв.арм. 59Гв. </a:t>
            </a:r>
            <a:r>
              <a:rPr lang="ru-RU" b="1" dirty="0" err="1" smtClean="0">
                <a:solidFill>
                  <a:schemeClr val="tx2"/>
                </a:solidFill>
              </a:rPr>
              <a:t>сд</a:t>
            </a:r>
            <a:r>
              <a:rPr lang="ru-RU" b="1" dirty="0" smtClean="0">
                <a:solidFill>
                  <a:schemeClr val="tx2"/>
                </a:solidFill>
              </a:rPr>
              <a:t>. </a:t>
            </a:r>
            <a:r>
              <a:rPr lang="ru-RU" b="1" dirty="0" err="1" smtClean="0">
                <a:solidFill>
                  <a:schemeClr val="tx2"/>
                </a:solidFill>
              </a:rPr>
              <a:t>сп</a:t>
            </a:r>
            <a:endParaRPr lang="ru-RU" b="1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</a:t>
            </a:r>
            <a:r>
              <a:rPr lang="ru-RU" b="1" dirty="0" err="1" smtClean="0">
                <a:solidFill>
                  <a:schemeClr val="tx2"/>
                </a:solidFill>
              </a:rPr>
              <a:t>гв</a:t>
            </a:r>
            <a:r>
              <a:rPr lang="ru-RU" b="1" dirty="0" smtClean="0">
                <a:solidFill>
                  <a:schemeClr val="tx2"/>
                </a:solidFill>
              </a:rPr>
              <a:t>. лейтенант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Убит 05.03.1943 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Похоронен - </a:t>
            </a:r>
            <a:r>
              <a:rPr lang="ru-RU" b="1" dirty="0" smtClean="0">
                <a:solidFill>
                  <a:schemeClr val="tx2"/>
                </a:solidFill>
              </a:rPr>
              <a:t>УССР, Ворошиловградская </a:t>
            </a:r>
            <a:r>
              <a:rPr lang="ru-RU" b="1" dirty="0" err="1" smtClean="0">
                <a:solidFill>
                  <a:schemeClr val="tx2"/>
                </a:solidFill>
              </a:rPr>
              <a:t>обл</a:t>
            </a:r>
            <a:r>
              <a:rPr lang="ru-RU" b="1" dirty="0" smtClean="0">
                <a:solidFill>
                  <a:schemeClr val="tx2"/>
                </a:solidFill>
              </a:rPr>
              <a:t>, ст. </a:t>
            </a:r>
            <a:r>
              <a:rPr lang="ru-RU" b="1" dirty="0" err="1" smtClean="0">
                <a:solidFill>
                  <a:schemeClr val="tx2"/>
                </a:solidFill>
              </a:rPr>
              <a:t>Боровское</a:t>
            </a:r>
            <a:endParaRPr lang="ru-RU" b="1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71472" y="571480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altLang="ru-RU" sz="6000" b="1" dirty="0" smtClean="0">
                <a:solidFill>
                  <a:schemeClr val="accent4"/>
                </a:solidFill>
              </a:rPr>
              <a:t>Волков Павел Андреевич</a:t>
            </a:r>
            <a:endParaRPr lang="ru-RU" altLang="ru-RU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71472" y="2332037"/>
            <a:ext cx="8229600" cy="4525963"/>
          </a:xfrm>
        </p:spPr>
        <p:txBody>
          <a:bodyPr/>
          <a:lstStyle/>
          <a:p>
            <a:r>
              <a:rPr lang="ru-RU" b="1" u="sng" dirty="0" smtClean="0">
                <a:solidFill>
                  <a:schemeClr val="tx2"/>
                </a:solidFill>
              </a:rPr>
              <a:t>Год рождения </a:t>
            </a:r>
            <a:r>
              <a:rPr lang="ru-RU" b="1" dirty="0" smtClean="0">
                <a:solidFill>
                  <a:schemeClr val="tx2"/>
                </a:solidFill>
              </a:rPr>
              <a:t>- 1921  Ростовская обл., Литвиновский р-н,    х. Ленин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Место призыва</a:t>
            </a:r>
            <a:r>
              <a:rPr lang="ru-RU" b="1" dirty="0" smtClean="0">
                <a:solidFill>
                  <a:schemeClr val="tx2"/>
                </a:solidFill>
              </a:rPr>
              <a:t>- Литвиновский  РВК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Последнее место службы </a:t>
            </a:r>
            <a:r>
              <a:rPr lang="ru-RU" b="1" dirty="0" smtClean="0">
                <a:solidFill>
                  <a:schemeClr val="tx2"/>
                </a:solidFill>
              </a:rPr>
              <a:t>– 49 </a:t>
            </a:r>
            <a:r>
              <a:rPr lang="ru-RU" b="1" dirty="0" err="1" smtClean="0">
                <a:solidFill>
                  <a:schemeClr val="tx2"/>
                </a:solidFill>
              </a:rPr>
              <a:t>ТБр</a:t>
            </a:r>
            <a:r>
              <a:rPr lang="ru-RU" b="1" dirty="0" smtClean="0">
                <a:solidFill>
                  <a:schemeClr val="tx2"/>
                </a:solidFill>
              </a:rPr>
              <a:t>.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Воинское звание</a:t>
            </a:r>
            <a:r>
              <a:rPr lang="ru-RU" b="1" dirty="0" smtClean="0">
                <a:solidFill>
                  <a:schemeClr val="tx2"/>
                </a:solidFill>
              </a:rPr>
              <a:t> – красноармеец</a:t>
            </a:r>
            <a:endParaRPr lang="ru-RU" b="1" dirty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Убит – 25.07.1942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5454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00034" y="500042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altLang="ru-RU" sz="6000" b="1" dirty="0" smtClean="0">
                <a:solidFill>
                  <a:schemeClr val="accent4"/>
                </a:solidFill>
              </a:rPr>
              <a:t>Гаевский Иван Иванович</a:t>
            </a:r>
            <a:endParaRPr lang="ru-RU" altLang="ru-RU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42910" y="2000240"/>
            <a:ext cx="8229600" cy="4525963"/>
          </a:xfrm>
        </p:spPr>
        <p:txBody>
          <a:bodyPr/>
          <a:lstStyle/>
          <a:p>
            <a:r>
              <a:rPr lang="ru-RU" b="1" u="sng" dirty="0" smtClean="0">
                <a:solidFill>
                  <a:schemeClr val="tx2"/>
                </a:solidFill>
              </a:rPr>
              <a:t>Год рождения </a:t>
            </a:r>
            <a:r>
              <a:rPr lang="ru-RU" b="1" dirty="0" smtClean="0">
                <a:solidFill>
                  <a:schemeClr val="tx2"/>
                </a:solidFill>
              </a:rPr>
              <a:t>– 1919, Ростовская обл., Литвиновский р-н,    х. Рудаков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Последнее место службы</a:t>
            </a:r>
            <a:r>
              <a:rPr lang="ru-RU" b="1" dirty="0" smtClean="0">
                <a:solidFill>
                  <a:schemeClr val="tx2"/>
                </a:solidFill>
              </a:rPr>
              <a:t>- 49 </a:t>
            </a:r>
            <a:r>
              <a:rPr lang="ru-RU" b="1" dirty="0" err="1" smtClean="0">
                <a:solidFill>
                  <a:schemeClr val="tx2"/>
                </a:solidFill>
              </a:rPr>
              <a:t>Тбр</a:t>
            </a:r>
            <a:endParaRPr lang="ru-RU" b="1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красноармеец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Убит 28.04.1942 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Похоронен – </a:t>
            </a:r>
            <a:r>
              <a:rPr lang="ru-RU" b="1" dirty="0" smtClean="0">
                <a:solidFill>
                  <a:schemeClr val="tx2"/>
                </a:solidFill>
              </a:rPr>
              <a:t>Орловская обл., Задонский р-н, </a:t>
            </a:r>
            <a:r>
              <a:rPr lang="ru-RU" b="1" dirty="0" err="1" smtClean="0">
                <a:solidFill>
                  <a:schemeClr val="tx2"/>
                </a:solidFill>
              </a:rPr>
              <a:t>Тютючинский</a:t>
            </a:r>
            <a:r>
              <a:rPr lang="ru-RU" b="1" dirty="0" smtClean="0">
                <a:solidFill>
                  <a:schemeClr val="tx2"/>
                </a:solidFill>
              </a:rPr>
              <a:t> с/</a:t>
            </a:r>
            <a:r>
              <a:rPr lang="ru-RU" b="1" dirty="0" err="1" smtClean="0">
                <a:solidFill>
                  <a:schemeClr val="tx2"/>
                </a:solidFill>
              </a:rPr>
              <a:t>с</a:t>
            </a:r>
            <a:r>
              <a:rPr lang="ru-RU" b="1" dirty="0" smtClean="0">
                <a:solidFill>
                  <a:schemeClr val="tx2"/>
                </a:solidFill>
              </a:rPr>
              <a:t>, кладбище </a:t>
            </a: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71472" y="785794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altLang="ru-RU" sz="6000" b="1" dirty="0" smtClean="0">
                <a:solidFill>
                  <a:schemeClr val="accent4"/>
                </a:solidFill>
              </a:rPr>
              <a:t>Горьковенко Егор Константинович</a:t>
            </a:r>
            <a:endParaRPr lang="ru-RU" altLang="ru-RU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42910" y="2000240"/>
            <a:ext cx="8229600" cy="4525963"/>
          </a:xfrm>
        </p:spPr>
        <p:txBody>
          <a:bodyPr/>
          <a:lstStyle/>
          <a:p>
            <a:r>
              <a:rPr lang="ru-RU" b="1" u="sng" dirty="0" smtClean="0">
                <a:solidFill>
                  <a:schemeClr val="tx2"/>
                </a:solidFill>
              </a:rPr>
              <a:t>Год рождения </a:t>
            </a:r>
            <a:r>
              <a:rPr lang="ru-RU" b="1" dirty="0" smtClean="0">
                <a:solidFill>
                  <a:schemeClr val="tx2"/>
                </a:solidFill>
              </a:rPr>
              <a:t>– 1915, Ростовская обл., Литвиновский р-н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Год и место призыва </a:t>
            </a:r>
            <a:r>
              <a:rPr lang="ru-RU" b="1" dirty="0" smtClean="0">
                <a:solidFill>
                  <a:schemeClr val="tx2"/>
                </a:solidFill>
              </a:rPr>
              <a:t>– 1942, Литвиновский РВК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красноармеец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Пропал без вести -  28.04.1942 </a:t>
            </a: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00034" y="928670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altLang="ru-RU" sz="6000" b="1" dirty="0" smtClean="0">
                <a:solidFill>
                  <a:schemeClr val="accent4"/>
                </a:solidFill>
              </a:rPr>
              <a:t>Гуреев Георгий Александрович</a:t>
            </a:r>
            <a:endParaRPr lang="ru-RU" altLang="ru-RU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42910" y="2000240"/>
            <a:ext cx="8229600" cy="4525963"/>
          </a:xfrm>
        </p:spPr>
        <p:txBody>
          <a:bodyPr/>
          <a:lstStyle/>
          <a:p>
            <a:r>
              <a:rPr lang="ru-RU" b="1" u="sng" dirty="0" smtClean="0">
                <a:solidFill>
                  <a:schemeClr val="tx2"/>
                </a:solidFill>
              </a:rPr>
              <a:t>Год рождения </a:t>
            </a:r>
            <a:r>
              <a:rPr lang="ru-RU" b="1" dirty="0" smtClean="0">
                <a:solidFill>
                  <a:schemeClr val="tx2"/>
                </a:solidFill>
              </a:rPr>
              <a:t>– 1917, Ростовская обл., Литвиновский р-н, х.Ленин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Год и место призыва </a:t>
            </a:r>
            <a:r>
              <a:rPr lang="ru-RU" b="1" dirty="0" smtClean="0">
                <a:solidFill>
                  <a:schemeClr val="tx2"/>
                </a:solidFill>
              </a:rPr>
              <a:t>– 12. 1941, Литвиновский РВК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сержант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Пропал без вести -  03.1943 </a:t>
            </a: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00034" y="928670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altLang="ru-RU" sz="6000" b="1" dirty="0" err="1" smtClean="0">
                <a:solidFill>
                  <a:schemeClr val="accent4"/>
                </a:solidFill>
              </a:rPr>
              <a:t>Голотвин</a:t>
            </a:r>
            <a:r>
              <a:rPr lang="ru-RU" altLang="ru-RU" sz="6000" b="1" dirty="0" smtClean="0">
                <a:solidFill>
                  <a:schemeClr val="accent4"/>
                </a:solidFill>
              </a:rPr>
              <a:t> Виктор Павлович</a:t>
            </a:r>
            <a:endParaRPr lang="ru-RU" altLang="ru-RU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42910" y="2000240"/>
            <a:ext cx="8229600" cy="4525963"/>
          </a:xfrm>
        </p:spPr>
        <p:txBody>
          <a:bodyPr/>
          <a:lstStyle/>
          <a:p>
            <a:r>
              <a:rPr lang="ru-RU" b="1" u="sng" dirty="0" smtClean="0">
                <a:solidFill>
                  <a:schemeClr val="tx2"/>
                </a:solidFill>
              </a:rPr>
              <a:t>Год рождения </a:t>
            </a:r>
            <a:r>
              <a:rPr lang="ru-RU" b="1" dirty="0" smtClean="0">
                <a:solidFill>
                  <a:schemeClr val="tx2"/>
                </a:solidFill>
              </a:rPr>
              <a:t>– 1905, Ростовская обл., Литвиновский р-н, х.Ленин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Последнее место службы</a:t>
            </a:r>
            <a:r>
              <a:rPr lang="ru-RU" b="1" dirty="0" smtClean="0">
                <a:solidFill>
                  <a:schemeClr val="tx2"/>
                </a:solidFill>
              </a:rPr>
              <a:t>– 868 </a:t>
            </a:r>
            <a:r>
              <a:rPr lang="ru-RU" b="1" dirty="0" err="1" smtClean="0">
                <a:solidFill>
                  <a:schemeClr val="tx2"/>
                </a:solidFill>
              </a:rPr>
              <a:t>сп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</a:t>
            </a:r>
            <a:r>
              <a:rPr lang="ru-RU" b="1" dirty="0" err="1" smtClean="0">
                <a:solidFill>
                  <a:schemeClr val="tx2"/>
                </a:solidFill>
              </a:rPr>
              <a:t>мл.сержант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Убит -  16.08.1944 </a:t>
            </a: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00034" y="928670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altLang="ru-RU" sz="6000" b="1" dirty="0" smtClean="0">
                <a:solidFill>
                  <a:schemeClr val="accent4"/>
                </a:solidFill>
              </a:rPr>
              <a:t>Го(а)</a:t>
            </a:r>
            <a:r>
              <a:rPr lang="ru-RU" altLang="ru-RU" sz="6000" b="1" dirty="0" err="1" smtClean="0">
                <a:solidFill>
                  <a:schemeClr val="accent4"/>
                </a:solidFill>
              </a:rPr>
              <a:t>лунов</a:t>
            </a:r>
            <a:r>
              <a:rPr lang="ru-RU" altLang="ru-RU" sz="6000" b="1" dirty="0" smtClean="0">
                <a:solidFill>
                  <a:schemeClr val="accent4"/>
                </a:solidFill>
              </a:rPr>
              <a:t> Павел Абрамович</a:t>
            </a:r>
            <a:endParaRPr lang="ru-RU" altLang="ru-RU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42910" y="2000240"/>
            <a:ext cx="8229600" cy="4525963"/>
          </a:xfrm>
        </p:spPr>
        <p:txBody>
          <a:bodyPr/>
          <a:lstStyle/>
          <a:p>
            <a:r>
              <a:rPr lang="ru-RU" b="1" u="sng" dirty="0" smtClean="0">
                <a:solidFill>
                  <a:schemeClr val="tx2"/>
                </a:solidFill>
              </a:rPr>
              <a:t>Год рождения </a:t>
            </a:r>
            <a:r>
              <a:rPr lang="ru-RU" b="1" dirty="0" smtClean="0">
                <a:solidFill>
                  <a:schemeClr val="tx2"/>
                </a:solidFill>
              </a:rPr>
              <a:t>– 1900, Ростовская обл., Литвиновский р-н, Шахта 13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Последнее место службы</a:t>
            </a:r>
            <a:r>
              <a:rPr lang="ru-RU" b="1" dirty="0" smtClean="0">
                <a:solidFill>
                  <a:schemeClr val="tx2"/>
                </a:solidFill>
              </a:rPr>
              <a:t>– ЮФ1135 </a:t>
            </a:r>
            <a:r>
              <a:rPr lang="ru-RU" b="1" dirty="0" err="1" smtClean="0">
                <a:solidFill>
                  <a:schemeClr val="tx2"/>
                </a:solidFill>
              </a:rPr>
              <a:t>сп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красноармеец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Пропал без вести -  20.10.1941 </a:t>
            </a:r>
            <a:r>
              <a:rPr lang="ru-RU" b="1" dirty="0" smtClean="0">
                <a:solidFill>
                  <a:schemeClr val="tx2"/>
                </a:solidFill>
              </a:rPr>
              <a:t>Ростовская обл., </a:t>
            </a:r>
            <a:r>
              <a:rPr lang="ru-RU" b="1" dirty="0" err="1" smtClean="0">
                <a:solidFill>
                  <a:schemeClr val="tx2"/>
                </a:solidFill>
              </a:rPr>
              <a:t>Неклиновский</a:t>
            </a:r>
            <a:r>
              <a:rPr lang="ru-RU" b="1" dirty="0" smtClean="0">
                <a:solidFill>
                  <a:schemeClr val="tx2"/>
                </a:solidFill>
              </a:rPr>
              <a:t> р-н, с.Большая </a:t>
            </a:r>
            <a:r>
              <a:rPr lang="ru-RU" b="1" dirty="0" err="1" smtClean="0">
                <a:solidFill>
                  <a:schemeClr val="tx2"/>
                </a:solidFill>
              </a:rPr>
              <a:t>Неклиновка</a:t>
            </a:r>
            <a:r>
              <a:rPr lang="ru-RU" b="1" dirty="0" smtClean="0">
                <a:solidFill>
                  <a:schemeClr val="tx2"/>
                </a:solidFill>
              </a:rPr>
              <a:t>  в последующем </a:t>
            </a:r>
            <a:r>
              <a:rPr lang="ru-RU" b="1" u="sng" dirty="0" smtClean="0">
                <a:solidFill>
                  <a:schemeClr val="tx2"/>
                </a:solidFill>
              </a:rPr>
              <a:t>умер от болезни</a:t>
            </a:r>
            <a:r>
              <a:rPr lang="ru-RU" b="1" dirty="0" smtClean="0">
                <a:solidFill>
                  <a:schemeClr val="tx2"/>
                </a:solidFill>
              </a:rPr>
              <a:t> –</a:t>
            </a:r>
            <a:r>
              <a:rPr lang="ru-RU" b="1" u="sng" dirty="0" smtClean="0">
                <a:solidFill>
                  <a:schemeClr val="tx2"/>
                </a:solidFill>
              </a:rPr>
              <a:t> 20.06.1942 </a:t>
            </a:r>
            <a:r>
              <a:rPr lang="ru-RU" b="1" dirty="0" smtClean="0">
                <a:solidFill>
                  <a:schemeClr val="tx2"/>
                </a:solidFill>
              </a:rPr>
              <a:t>в Сталинграде</a:t>
            </a:r>
            <a:endParaRPr lang="ru-RU" b="1" u="sng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7148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3600" b="1" i="1" dirty="0" smtClean="0">
                <a:solidFill>
                  <a:schemeClr val="bg1"/>
                </a:solidFill>
                <a:latin typeface="Century Schoolbook" pitchFamily="18" charset="0"/>
              </a:rPr>
              <a:t>Светлая память воинам, освобождавшим наши хутора в </a:t>
            </a:r>
            <a:r>
              <a:rPr lang="ru-RU" sz="3600" b="1" i="1" dirty="0" smtClean="0">
                <a:solidFill>
                  <a:srgbClr val="FF0000"/>
                </a:solidFill>
                <a:latin typeface="Century Schoolbook" pitchFamily="18" charset="0"/>
              </a:rPr>
              <a:t>январе 1943года…</a:t>
            </a:r>
            <a:endParaRPr lang="ru-RU" sz="3600" b="1" i="1" dirty="0">
              <a:solidFill>
                <a:srgbClr val="FF0000"/>
              </a:solidFill>
              <a:latin typeface="Century Schoolbook" pitchFamily="18" charset="0"/>
            </a:endParaRPr>
          </a:p>
        </p:txBody>
      </p:sp>
      <p:pic>
        <p:nvPicPr>
          <p:cNvPr id="5" name="Picture 2" descr="памятник павшим в ВОВ | Ленина (Белокалитвинский район)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66" y="2285992"/>
            <a:ext cx="6072230" cy="404339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00034" y="928670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altLang="ru-RU" sz="6000" b="1" dirty="0" smtClean="0">
                <a:solidFill>
                  <a:schemeClr val="accent4"/>
                </a:solidFill>
              </a:rPr>
              <a:t>Григорьев Андрей Трифонович</a:t>
            </a:r>
            <a:endParaRPr lang="ru-RU" altLang="ru-RU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42910" y="2000240"/>
            <a:ext cx="8229600" cy="4525963"/>
          </a:xfrm>
        </p:spPr>
        <p:txBody>
          <a:bodyPr/>
          <a:lstStyle/>
          <a:p>
            <a:r>
              <a:rPr lang="ru-RU" b="1" u="sng" dirty="0" smtClean="0">
                <a:solidFill>
                  <a:schemeClr val="tx2"/>
                </a:solidFill>
              </a:rPr>
              <a:t>Год рождения </a:t>
            </a:r>
            <a:r>
              <a:rPr lang="ru-RU" b="1" dirty="0" smtClean="0">
                <a:solidFill>
                  <a:schemeClr val="tx2"/>
                </a:solidFill>
              </a:rPr>
              <a:t>– 1914, Ростовская обл., Литвиновский р-н, х.Рудаков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Год и место призыва </a:t>
            </a:r>
            <a:r>
              <a:rPr lang="ru-RU" b="1" dirty="0" smtClean="0">
                <a:solidFill>
                  <a:schemeClr val="tx2"/>
                </a:solidFill>
              </a:rPr>
              <a:t>– 24.06.1941, Литвиновский РВК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красноармеец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Пропал без вести -  1944 </a:t>
            </a: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71472" y="571480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altLang="ru-RU" sz="6000" b="1" dirty="0" smtClean="0">
                <a:solidFill>
                  <a:schemeClr val="accent4"/>
                </a:solidFill>
              </a:rPr>
              <a:t>Гуреев Иван Антонович</a:t>
            </a:r>
            <a:endParaRPr lang="ru-RU" altLang="ru-RU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42910" y="2000240"/>
            <a:ext cx="8229600" cy="4525963"/>
          </a:xfrm>
        </p:spPr>
        <p:txBody>
          <a:bodyPr/>
          <a:lstStyle/>
          <a:p>
            <a:r>
              <a:rPr lang="ru-RU" b="1" u="sng" dirty="0" smtClean="0">
                <a:solidFill>
                  <a:schemeClr val="tx2"/>
                </a:solidFill>
              </a:rPr>
              <a:t>Год рождения </a:t>
            </a:r>
            <a:r>
              <a:rPr lang="ru-RU" b="1" dirty="0" smtClean="0">
                <a:solidFill>
                  <a:schemeClr val="tx2"/>
                </a:solidFill>
              </a:rPr>
              <a:t>– 1905, Ростовская обл., Литвиновский р-н, х.Дядин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Место призыва </a:t>
            </a:r>
            <a:r>
              <a:rPr lang="ru-RU" b="1" dirty="0" smtClean="0">
                <a:solidFill>
                  <a:schemeClr val="tx2"/>
                </a:solidFill>
              </a:rPr>
              <a:t>–Литвиновский РВК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сержант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Попал в плен и освобожден -  21.04.1942 </a:t>
            </a: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00034" y="571480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altLang="ru-RU" sz="6000" b="1" dirty="0" smtClean="0">
                <a:solidFill>
                  <a:schemeClr val="accent4"/>
                </a:solidFill>
              </a:rPr>
              <a:t>Гуреев Игнат Михайлович</a:t>
            </a:r>
            <a:endParaRPr lang="ru-RU" altLang="ru-RU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42910" y="2000240"/>
            <a:ext cx="8229600" cy="4525963"/>
          </a:xfrm>
        </p:spPr>
        <p:txBody>
          <a:bodyPr/>
          <a:lstStyle/>
          <a:p>
            <a:r>
              <a:rPr lang="ru-RU" b="1" u="sng" dirty="0" smtClean="0">
                <a:solidFill>
                  <a:schemeClr val="tx2"/>
                </a:solidFill>
              </a:rPr>
              <a:t>Год рождения </a:t>
            </a:r>
            <a:r>
              <a:rPr lang="ru-RU" b="1" dirty="0" smtClean="0">
                <a:solidFill>
                  <a:schemeClr val="tx2"/>
                </a:solidFill>
              </a:rPr>
              <a:t>– 1901, Ростовская обл., Литвиновский р-н, Шахта 13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Год и место призыва </a:t>
            </a:r>
            <a:r>
              <a:rPr lang="ru-RU" b="1" dirty="0" smtClean="0">
                <a:solidFill>
                  <a:schemeClr val="tx2"/>
                </a:solidFill>
              </a:rPr>
              <a:t>–1941, Литвиновский РВК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Последнее  место службы –</a:t>
            </a:r>
            <a:r>
              <a:rPr lang="ru-RU" b="1" dirty="0" smtClean="0">
                <a:solidFill>
                  <a:schemeClr val="tx2"/>
                </a:solidFill>
              </a:rPr>
              <a:t> 31 </a:t>
            </a:r>
            <a:r>
              <a:rPr lang="ru-RU" b="1" dirty="0" err="1" smtClean="0">
                <a:solidFill>
                  <a:schemeClr val="tx2"/>
                </a:solidFill>
              </a:rPr>
              <a:t>Арм</a:t>
            </a:r>
            <a:r>
              <a:rPr lang="ru-RU" b="1" dirty="0" smtClean="0">
                <a:solidFill>
                  <a:schemeClr val="tx2"/>
                </a:solidFill>
              </a:rPr>
              <a:t>. 186 отд. огнем. рота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красноармеец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Убит -  03.09.1943 </a:t>
            </a: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00034" y="428604"/>
            <a:ext cx="8229600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6000" b="1" dirty="0" smtClean="0">
                <a:solidFill>
                  <a:schemeClr val="accent4"/>
                </a:solidFill>
              </a:rPr>
              <a:t>Гуреев Филимон Афанасьевич</a:t>
            </a:r>
            <a:endParaRPr lang="ru-RU" altLang="ru-RU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42910" y="2000240"/>
            <a:ext cx="8229600" cy="4525963"/>
          </a:xfrm>
        </p:spPr>
        <p:txBody>
          <a:bodyPr/>
          <a:lstStyle/>
          <a:p>
            <a:r>
              <a:rPr lang="ru-RU" b="1" u="sng" dirty="0" smtClean="0">
                <a:solidFill>
                  <a:schemeClr val="tx2"/>
                </a:solidFill>
              </a:rPr>
              <a:t>Место рождения </a:t>
            </a:r>
            <a:r>
              <a:rPr lang="ru-RU" b="1" dirty="0" smtClean="0">
                <a:solidFill>
                  <a:schemeClr val="tx2"/>
                </a:solidFill>
              </a:rPr>
              <a:t>–Ростовская обл., Литвиновский р-н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Последнее  место службы –</a:t>
            </a:r>
            <a:r>
              <a:rPr lang="ru-RU" b="1" dirty="0" smtClean="0">
                <a:solidFill>
                  <a:schemeClr val="tx2"/>
                </a:solidFill>
              </a:rPr>
              <a:t> 59 отдельный восстановит. </a:t>
            </a:r>
            <a:r>
              <a:rPr lang="ru-RU" b="1" dirty="0" err="1" smtClean="0">
                <a:solidFill>
                  <a:schemeClr val="tx2"/>
                </a:solidFill>
              </a:rPr>
              <a:t>жд</a:t>
            </a:r>
            <a:r>
              <a:rPr lang="ru-RU" b="1" dirty="0" smtClean="0">
                <a:solidFill>
                  <a:schemeClr val="tx2"/>
                </a:solidFill>
              </a:rPr>
              <a:t>  </a:t>
            </a:r>
            <a:r>
              <a:rPr lang="ru-RU" b="1" dirty="0" err="1" smtClean="0">
                <a:solidFill>
                  <a:schemeClr val="tx2"/>
                </a:solidFill>
              </a:rPr>
              <a:t>б-н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красноармеец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Пропал без вести - 21.07.1942 </a:t>
            </a: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00034" y="428604"/>
            <a:ext cx="8229600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6000" b="1" dirty="0" smtClean="0">
                <a:solidFill>
                  <a:schemeClr val="accent4"/>
                </a:solidFill>
              </a:rPr>
              <a:t>Гугуев Василий Васильевич</a:t>
            </a:r>
            <a:endParaRPr lang="ru-RU" altLang="ru-RU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42910" y="2000240"/>
            <a:ext cx="8229600" cy="4525963"/>
          </a:xfrm>
        </p:spPr>
        <p:txBody>
          <a:bodyPr/>
          <a:lstStyle/>
          <a:p>
            <a:r>
              <a:rPr lang="ru-RU" b="1" u="sng" dirty="0" smtClean="0">
                <a:solidFill>
                  <a:schemeClr val="tx2"/>
                </a:solidFill>
              </a:rPr>
              <a:t>Год рождения </a:t>
            </a:r>
            <a:r>
              <a:rPr lang="ru-RU" b="1" dirty="0" smtClean="0">
                <a:solidFill>
                  <a:schemeClr val="tx2"/>
                </a:solidFill>
              </a:rPr>
              <a:t>– 1910, Ростовская обл., Литвиновский р-н, х.Рудаков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рядовой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Попал в плен 10.01.1943 </a:t>
            </a:r>
            <a:r>
              <a:rPr lang="ru-RU" b="1" dirty="0" smtClean="0">
                <a:solidFill>
                  <a:schemeClr val="tx2"/>
                </a:solidFill>
              </a:rPr>
              <a:t>– угнан при </a:t>
            </a:r>
          </a:p>
          <a:p>
            <a:pPr>
              <a:buNone/>
            </a:pPr>
            <a:r>
              <a:rPr lang="ru-RU" b="1" dirty="0" smtClean="0">
                <a:solidFill>
                  <a:schemeClr val="tx2"/>
                </a:solidFill>
              </a:rPr>
              <a:t>    оккупации по месту</a:t>
            </a:r>
          </a:p>
          <a:p>
            <a:pPr>
              <a:buNone/>
            </a:pPr>
            <a:r>
              <a:rPr lang="ru-RU" b="1" dirty="0" smtClean="0">
                <a:solidFill>
                  <a:schemeClr val="tx2"/>
                </a:solidFill>
              </a:rPr>
              <a:t>    жительства</a:t>
            </a:r>
          </a:p>
        </p:txBody>
      </p:sp>
      <p:pic>
        <p:nvPicPr>
          <p:cNvPr id="4" name="Рисунок 3" descr="http://obd-memorial.ru/memorial/fullimage?id=85449486&amp;id1=bf88b219e917468a9ab93acc35d1de34&amp;path=Z/015/102%20%D0%97%D0%A1%D0%9F/012029/00003633_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0" t="3224" r="2591"/>
          <a:stretch>
            <a:fillRect/>
          </a:stretch>
        </p:blipFill>
        <p:spPr bwMode="auto">
          <a:xfrm>
            <a:off x="5500694" y="4214818"/>
            <a:ext cx="3643306" cy="26431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71472" y="500042"/>
            <a:ext cx="8229600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6000" b="1" dirty="0" smtClean="0">
                <a:solidFill>
                  <a:schemeClr val="accent4"/>
                </a:solidFill>
              </a:rPr>
              <a:t>Гуркин В.И.</a:t>
            </a:r>
            <a:endParaRPr lang="ru-RU" altLang="ru-RU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42910" y="2000240"/>
            <a:ext cx="8229600" cy="4525963"/>
          </a:xfrm>
        </p:spPr>
        <p:txBody>
          <a:bodyPr/>
          <a:lstStyle/>
          <a:p>
            <a:r>
              <a:rPr lang="ru-RU" b="1" u="sng" dirty="0" smtClean="0">
                <a:solidFill>
                  <a:schemeClr val="tx2"/>
                </a:solidFill>
              </a:rPr>
              <a:t>Место рождения </a:t>
            </a:r>
            <a:r>
              <a:rPr lang="ru-RU" b="1" dirty="0" smtClean="0">
                <a:solidFill>
                  <a:schemeClr val="tx2"/>
                </a:solidFill>
              </a:rPr>
              <a:t>–Ростовская обл., Литвиновский р-н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Штатлаг 352</a:t>
            </a:r>
            <a:endParaRPr lang="ru-RU" b="1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Погиб в плену 18.12.1941 </a:t>
            </a:r>
            <a:r>
              <a:rPr lang="ru-RU" b="1" dirty="0" smtClean="0">
                <a:solidFill>
                  <a:schemeClr val="tx2"/>
                </a:solidFill>
              </a:rPr>
              <a:t>–Белорусская ССР, Минская обл., д. </a:t>
            </a:r>
            <a:r>
              <a:rPr lang="ru-RU" b="1" dirty="0" err="1" smtClean="0">
                <a:solidFill>
                  <a:schemeClr val="tx2"/>
                </a:solidFill>
              </a:rPr>
              <a:t>Масюковщина</a:t>
            </a:r>
            <a:endParaRPr lang="ru-RU" b="1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00034" y="500042"/>
            <a:ext cx="8229600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6000" b="1" dirty="0" smtClean="0">
                <a:solidFill>
                  <a:schemeClr val="accent4"/>
                </a:solidFill>
              </a:rPr>
              <a:t>Гуркин Василий Михайлович</a:t>
            </a:r>
            <a:endParaRPr lang="ru-RU" altLang="ru-RU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42910" y="2000240"/>
            <a:ext cx="8229600" cy="4525963"/>
          </a:xfrm>
        </p:spPr>
        <p:txBody>
          <a:bodyPr/>
          <a:lstStyle/>
          <a:p>
            <a:r>
              <a:rPr lang="ru-RU" b="1" u="sng" dirty="0" smtClean="0">
                <a:solidFill>
                  <a:schemeClr val="tx2"/>
                </a:solidFill>
              </a:rPr>
              <a:t>Место рождения </a:t>
            </a:r>
            <a:r>
              <a:rPr lang="ru-RU" b="1" dirty="0" smtClean="0">
                <a:solidFill>
                  <a:schemeClr val="tx2"/>
                </a:solidFill>
              </a:rPr>
              <a:t>–Ростовская обл., Литвиновский р-н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Последнее место службы </a:t>
            </a:r>
            <a:r>
              <a:rPr lang="ru-RU" b="1" dirty="0" smtClean="0">
                <a:solidFill>
                  <a:schemeClr val="tx2"/>
                </a:solidFill>
              </a:rPr>
              <a:t>– 59 отд. </a:t>
            </a:r>
            <a:r>
              <a:rPr lang="ru-RU" b="1" dirty="0" err="1" smtClean="0">
                <a:solidFill>
                  <a:schemeClr val="tx2"/>
                </a:solidFill>
              </a:rPr>
              <a:t>восстанов</a:t>
            </a:r>
            <a:r>
              <a:rPr lang="ru-RU" b="1" dirty="0" smtClean="0">
                <a:solidFill>
                  <a:schemeClr val="tx2"/>
                </a:solidFill>
              </a:rPr>
              <a:t>. ж.д. </a:t>
            </a:r>
            <a:r>
              <a:rPr lang="ru-RU" b="1" dirty="0" err="1" smtClean="0">
                <a:solidFill>
                  <a:schemeClr val="tx2"/>
                </a:solidFill>
              </a:rPr>
              <a:t>б-н</a:t>
            </a:r>
            <a:endParaRPr lang="ru-RU" b="1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красноармеец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Пропал без вести 2.07.1942 </a:t>
            </a:r>
            <a:r>
              <a:rPr lang="ru-RU" b="1" dirty="0" smtClean="0">
                <a:solidFill>
                  <a:schemeClr val="tx2"/>
                </a:solidFill>
              </a:rPr>
              <a:t>– в районе г.Новошахтинска ст. </a:t>
            </a:r>
            <a:r>
              <a:rPr lang="ru-RU" b="1" dirty="0" err="1" smtClean="0">
                <a:solidFill>
                  <a:schemeClr val="tx2"/>
                </a:solidFill>
              </a:rPr>
              <a:t>Михайло-Леонтьевской</a:t>
            </a:r>
            <a:endParaRPr lang="ru-RU" b="1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71472" y="500042"/>
            <a:ext cx="8229600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6000" b="1" dirty="0" smtClean="0">
                <a:solidFill>
                  <a:schemeClr val="accent4"/>
                </a:solidFill>
              </a:rPr>
              <a:t>Горбатов Василий Георгиевич</a:t>
            </a:r>
            <a:endParaRPr lang="ru-RU" altLang="ru-RU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71472" y="2071678"/>
            <a:ext cx="8229600" cy="4525963"/>
          </a:xfrm>
        </p:spPr>
        <p:txBody>
          <a:bodyPr/>
          <a:lstStyle/>
          <a:p>
            <a:r>
              <a:rPr lang="ru-RU" b="1" u="sng" dirty="0" smtClean="0">
                <a:solidFill>
                  <a:schemeClr val="tx2"/>
                </a:solidFill>
              </a:rPr>
              <a:t>Год рождения </a:t>
            </a:r>
            <a:r>
              <a:rPr lang="ru-RU" b="1" dirty="0" smtClean="0">
                <a:solidFill>
                  <a:schemeClr val="tx2"/>
                </a:solidFill>
              </a:rPr>
              <a:t>– 1902, Ростовская обл., Литвиновский р-н, х. Ленин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Дата призыва - </a:t>
            </a:r>
            <a:r>
              <a:rPr lang="ru-RU" b="1" dirty="0" smtClean="0">
                <a:solidFill>
                  <a:schemeClr val="tx2"/>
                </a:solidFill>
              </a:rPr>
              <a:t>10.01.1944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Последнее место службы</a:t>
            </a:r>
            <a:r>
              <a:rPr lang="ru-RU" b="1" dirty="0" smtClean="0">
                <a:solidFill>
                  <a:schemeClr val="tx2"/>
                </a:solidFill>
              </a:rPr>
              <a:t>– 76 </a:t>
            </a:r>
            <a:r>
              <a:rPr lang="ru-RU" b="1" dirty="0" err="1" smtClean="0">
                <a:solidFill>
                  <a:schemeClr val="tx2"/>
                </a:solidFill>
              </a:rPr>
              <a:t>сд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мл. сержант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Убит  -  22.03.1945</a:t>
            </a: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00034" y="571480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altLang="ru-RU" sz="6000" b="1" dirty="0" err="1" smtClean="0">
                <a:solidFill>
                  <a:schemeClr val="accent4"/>
                </a:solidFill>
              </a:rPr>
              <a:t>Гугуев</a:t>
            </a:r>
            <a:r>
              <a:rPr lang="ru-RU" altLang="ru-RU" sz="6000" b="1" dirty="0" smtClean="0">
                <a:solidFill>
                  <a:schemeClr val="accent4"/>
                </a:solidFill>
              </a:rPr>
              <a:t> Роман Иванович</a:t>
            </a:r>
            <a:endParaRPr lang="ru-RU" altLang="ru-RU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71472" y="2071678"/>
            <a:ext cx="8229600" cy="4525963"/>
          </a:xfrm>
        </p:spPr>
        <p:txBody>
          <a:bodyPr/>
          <a:lstStyle/>
          <a:p>
            <a:r>
              <a:rPr lang="ru-RU" b="1" u="sng" dirty="0" smtClean="0">
                <a:solidFill>
                  <a:schemeClr val="tx2"/>
                </a:solidFill>
              </a:rPr>
              <a:t>Год рождения </a:t>
            </a:r>
            <a:r>
              <a:rPr lang="ru-RU" b="1" dirty="0" smtClean="0">
                <a:solidFill>
                  <a:schemeClr val="tx2"/>
                </a:solidFill>
              </a:rPr>
              <a:t>– 1907, Ростовская обл., Литвиновский р-н, х. Ленин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Дата призыва - </a:t>
            </a:r>
            <a:r>
              <a:rPr lang="ru-RU" b="1" dirty="0" smtClean="0">
                <a:solidFill>
                  <a:schemeClr val="tx2"/>
                </a:solidFill>
              </a:rPr>
              <a:t>06.1944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Последнее место службы</a:t>
            </a:r>
            <a:r>
              <a:rPr lang="ru-RU" b="1" dirty="0" smtClean="0">
                <a:solidFill>
                  <a:schemeClr val="tx2"/>
                </a:solidFill>
              </a:rPr>
              <a:t>– 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красноармеец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Пропал без вести -  06.1942</a:t>
            </a: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71472" y="500042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altLang="ru-RU" sz="6000" b="1" dirty="0" smtClean="0">
                <a:solidFill>
                  <a:schemeClr val="accent4"/>
                </a:solidFill>
              </a:rPr>
              <a:t>Давыдов Иван Иванович</a:t>
            </a:r>
            <a:endParaRPr lang="ru-RU" altLang="ru-RU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71472" y="2071678"/>
            <a:ext cx="8229600" cy="4525963"/>
          </a:xfrm>
        </p:spPr>
        <p:txBody>
          <a:bodyPr/>
          <a:lstStyle/>
          <a:p>
            <a:r>
              <a:rPr lang="ru-RU" b="1" u="sng" dirty="0" smtClean="0">
                <a:solidFill>
                  <a:schemeClr val="tx2"/>
                </a:solidFill>
              </a:rPr>
              <a:t>Год рождения </a:t>
            </a:r>
            <a:r>
              <a:rPr lang="ru-RU" b="1" dirty="0" smtClean="0">
                <a:solidFill>
                  <a:schemeClr val="tx2"/>
                </a:solidFill>
              </a:rPr>
              <a:t>– 1906, Ростовская обл., Литвиновский р-н, х. Ленин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Место призыва – </a:t>
            </a:r>
            <a:r>
              <a:rPr lang="ru-RU" b="1" dirty="0" smtClean="0">
                <a:solidFill>
                  <a:schemeClr val="tx2"/>
                </a:solidFill>
              </a:rPr>
              <a:t>Литвиновский РВК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Последнее место службы</a:t>
            </a:r>
            <a:r>
              <a:rPr lang="ru-RU" b="1" dirty="0" smtClean="0">
                <a:solidFill>
                  <a:schemeClr val="tx2"/>
                </a:solidFill>
              </a:rPr>
              <a:t>– 20 отд. </a:t>
            </a:r>
            <a:r>
              <a:rPr lang="ru-RU" b="1" dirty="0" err="1" smtClean="0">
                <a:solidFill>
                  <a:schemeClr val="tx2"/>
                </a:solidFill>
              </a:rPr>
              <a:t>восст</a:t>
            </a:r>
            <a:r>
              <a:rPr lang="ru-RU" b="1" dirty="0" smtClean="0">
                <a:solidFill>
                  <a:schemeClr val="tx2"/>
                </a:solidFill>
              </a:rPr>
              <a:t>. </a:t>
            </a:r>
          </a:p>
          <a:p>
            <a:r>
              <a:rPr lang="ru-RU" b="1" dirty="0" err="1" smtClean="0">
                <a:solidFill>
                  <a:schemeClr val="tx2"/>
                </a:solidFill>
              </a:rPr>
              <a:t>ж-д</a:t>
            </a:r>
            <a:r>
              <a:rPr lang="ru-RU" b="1" dirty="0" smtClean="0">
                <a:solidFill>
                  <a:schemeClr val="tx2"/>
                </a:solidFill>
              </a:rPr>
              <a:t> бат.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красноармеец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Пропал без вести -  08.1942</a:t>
            </a: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7158" y="214290"/>
            <a:ext cx="8501122" cy="6401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sz="2800" dirty="0">
                <a:solidFill>
                  <a:schemeClr val="bg1"/>
                </a:solidFill>
              </a:rPr>
              <a:t>Бригадный комиссар, </a:t>
            </a:r>
            <a:r>
              <a:rPr lang="ru-RU" sz="2800" dirty="0" smtClean="0">
                <a:solidFill>
                  <a:schemeClr val="bg1"/>
                </a:solidFill>
              </a:rPr>
              <a:t>подполковник </a:t>
            </a:r>
          </a:p>
          <a:p>
            <a:r>
              <a:rPr lang="ru-RU" sz="2800" b="1" dirty="0" smtClean="0">
                <a:solidFill>
                  <a:schemeClr val="bg1"/>
                </a:solidFill>
              </a:rPr>
              <a:t>Кизевич Семен Григорьевич </a:t>
            </a:r>
            <a:r>
              <a:rPr lang="ru-RU" sz="2800" dirty="0">
                <a:solidFill>
                  <a:schemeClr val="bg1"/>
                </a:solidFill>
              </a:rPr>
              <a:t>14.01.1943г.</a:t>
            </a:r>
          </a:p>
          <a:p>
            <a:r>
              <a:rPr lang="ru-RU" sz="2800" dirty="0"/>
              <a:t>Лейтенант </a:t>
            </a:r>
            <a:r>
              <a:rPr lang="ru-RU" sz="2800" b="1" dirty="0"/>
              <a:t>Галашев Александр Яковлевич </a:t>
            </a:r>
            <a:r>
              <a:rPr lang="ru-RU" sz="2800" dirty="0"/>
              <a:t>15.01.1943г.</a:t>
            </a:r>
          </a:p>
          <a:p>
            <a:r>
              <a:rPr lang="ru-RU" sz="2800" dirty="0"/>
              <a:t>Ст. лейтенант </a:t>
            </a:r>
            <a:r>
              <a:rPr lang="ru-RU" sz="2800" b="1" dirty="0"/>
              <a:t>Коваленко Яков Яковлевич</a:t>
            </a:r>
            <a:r>
              <a:rPr lang="ru-RU" sz="2800" dirty="0"/>
              <a:t> 15.01.1943г.</a:t>
            </a:r>
          </a:p>
          <a:p>
            <a:r>
              <a:rPr lang="ru-RU" sz="2800" dirty="0"/>
              <a:t>Лейтенант </a:t>
            </a:r>
            <a:r>
              <a:rPr lang="ru-RU" sz="2800" b="1" dirty="0"/>
              <a:t>Клычев Хадыр </a:t>
            </a:r>
            <a:r>
              <a:rPr lang="ru-RU" sz="2800" dirty="0"/>
              <a:t>15.01.1943г.</a:t>
            </a:r>
          </a:p>
          <a:p>
            <a:r>
              <a:rPr lang="ru-RU" sz="2800" dirty="0"/>
              <a:t>Лейтенант </a:t>
            </a:r>
            <a:r>
              <a:rPr lang="ru-RU" sz="2800" b="1" dirty="0"/>
              <a:t>Пианида Александр Никитович</a:t>
            </a:r>
            <a:r>
              <a:rPr lang="ru-RU" sz="2800" dirty="0"/>
              <a:t> </a:t>
            </a:r>
            <a:endParaRPr lang="ru-RU" sz="2800" dirty="0" smtClean="0"/>
          </a:p>
          <a:p>
            <a:r>
              <a:rPr lang="ru-RU" sz="2800" dirty="0" smtClean="0"/>
              <a:t>13.01.1943г</a:t>
            </a:r>
            <a:r>
              <a:rPr lang="ru-RU" sz="2800" dirty="0"/>
              <a:t>.</a:t>
            </a:r>
          </a:p>
          <a:p>
            <a:r>
              <a:rPr lang="ru-RU" sz="2800" dirty="0"/>
              <a:t>Сержант </a:t>
            </a:r>
            <a:r>
              <a:rPr lang="ru-RU" sz="2800" b="1" dirty="0"/>
              <a:t>Кузнецов Александр Дмитриевич </a:t>
            </a:r>
            <a:endParaRPr lang="ru-RU" sz="2800" b="1" dirty="0" smtClean="0"/>
          </a:p>
          <a:p>
            <a:r>
              <a:rPr lang="ru-RU" sz="2800" dirty="0" smtClean="0"/>
              <a:t>14.01.1943г</a:t>
            </a:r>
            <a:r>
              <a:rPr lang="ru-RU" sz="2800" dirty="0"/>
              <a:t>.</a:t>
            </a:r>
          </a:p>
          <a:p>
            <a:r>
              <a:rPr lang="ru-RU" sz="2800" dirty="0" smtClean="0"/>
              <a:t>Сержант </a:t>
            </a:r>
            <a:r>
              <a:rPr lang="ru-RU" sz="2800" b="1" dirty="0"/>
              <a:t>Овчинников Григорий </a:t>
            </a:r>
            <a:r>
              <a:rPr lang="ru-RU" sz="2800" b="1" dirty="0" smtClean="0"/>
              <a:t>Михайлович</a:t>
            </a:r>
          </a:p>
          <a:p>
            <a:r>
              <a:rPr lang="ru-RU" sz="2800" dirty="0" smtClean="0"/>
              <a:t>13.01.1943г</a:t>
            </a:r>
            <a:r>
              <a:rPr lang="ru-RU" sz="2800" dirty="0"/>
              <a:t>.</a:t>
            </a:r>
          </a:p>
          <a:p>
            <a:r>
              <a:rPr lang="ru-RU" sz="2800" dirty="0"/>
              <a:t>Сержант </a:t>
            </a:r>
            <a:r>
              <a:rPr lang="ru-RU" sz="2800" b="1" dirty="0"/>
              <a:t>Решетников Иван Федорович </a:t>
            </a:r>
            <a:r>
              <a:rPr lang="ru-RU" sz="2800" dirty="0"/>
              <a:t>13.01.1943г.</a:t>
            </a:r>
          </a:p>
          <a:p>
            <a:r>
              <a:rPr lang="ru-RU" sz="2800" dirty="0"/>
              <a:t>Ст. сержант </a:t>
            </a:r>
            <a:r>
              <a:rPr lang="ru-RU" sz="2800" b="1" dirty="0"/>
              <a:t>Шустов Даниил Степанович </a:t>
            </a:r>
            <a:r>
              <a:rPr lang="ru-RU" sz="2800" dirty="0"/>
              <a:t>17.01.1943г.</a:t>
            </a:r>
          </a:p>
        </p:txBody>
      </p:sp>
    </p:spTree>
    <p:extLst>
      <p:ext uri="{BB962C8B-B14F-4D97-AF65-F5344CB8AC3E}">
        <p14:creationId xmlns:p14="http://schemas.microsoft.com/office/powerpoint/2010/main" val="1591804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00034" y="928670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altLang="ru-RU" sz="6000" b="1" dirty="0" smtClean="0">
                <a:solidFill>
                  <a:schemeClr val="accent4"/>
                </a:solidFill>
              </a:rPr>
              <a:t>Давыдов Яков Иванович</a:t>
            </a:r>
            <a:endParaRPr lang="ru-RU" altLang="ru-RU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71472" y="2071678"/>
            <a:ext cx="8229600" cy="4525963"/>
          </a:xfrm>
        </p:spPr>
        <p:txBody>
          <a:bodyPr/>
          <a:lstStyle/>
          <a:p>
            <a:r>
              <a:rPr lang="ru-RU" b="1" u="sng" dirty="0" smtClean="0">
                <a:solidFill>
                  <a:schemeClr val="tx2"/>
                </a:solidFill>
              </a:rPr>
              <a:t>Год рождения </a:t>
            </a:r>
            <a:r>
              <a:rPr lang="ru-RU" b="1" dirty="0" smtClean="0">
                <a:solidFill>
                  <a:schemeClr val="tx2"/>
                </a:solidFill>
              </a:rPr>
              <a:t>– 1912, Ростовская обл., Литвиновский р-н, х. Ленин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Место призыва – </a:t>
            </a:r>
            <a:r>
              <a:rPr lang="ru-RU" b="1" dirty="0" smtClean="0">
                <a:solidFill>
                  <a:schemeClr val="tx2"/>
                </a:solidFill>
              </a:rPr>
              <a:t>Литвиновский РВК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Последнее место службы</a:t>
            </a:r>
            <a:r>
              <a:rPr lang="ru-RU" b="1" dirty="0" smtClean="0">
                <a:solidFill>
                  <a:schemeClr val="tx2"/>
                </a:solidFill>
              </a:rPr>
              <a:t>– 148 </a:t>
            </a:r>
            <a:r>
              <a:rPr lang="ru-RU" b="1" dirty="0" err="1" smtClean="0">
                <a:solidFill>
                  <a:schemeClr val="tx2"/>
                </a:solidFill>
              </a:rPr>
              <a:t>сд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–сержант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Убит  -  10.07.1942</a:t>
            </a: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00034" y="928670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altLang="ru-RU" sz="6000" b="1" dirty="0" smtClean="0">
                <a:solidFill>
                  <a:schemeClr val="accent4"/>
                </a:solidFill>
              </a:rPr>
              <a:t>Давыдов Михаил Константинович</a:t>
            </a:r>
            <a:endParaRPr lang="ru-RU" altLang="ru-RU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71472" y="2071678"/>
            <a:ext cx="8229600" cy="4525963"/>
          </a:xfrm>
        </p:spPr>
        <p:txBody>
          <a:bodyPr/>
          <a:lstStyle/>
          <a:p>
            <a:r>
              <a:rPr lang="ru-RU" b="1" u="sng" dirty="0" smtClean="0">
                <a:solidFill>
                  <a:schemeClr val="tx2"/>
                </a:solidFill>
              </a:rPr>
              <a:t>Год рождения </a:t>
            </a:r>
            <a:r>
              <a:rPr lang="ru-RU" b="1" dirty="0" smtClean="0">
                <a:solidFill>
                  <a:schemeClr val="tx2"/>
                </a:solidFill>
              </a:rPr>
              <a:t>– 1923, 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Последнее место службы</a:t>
            </a:r>
            <a:r>
              <a:rPr lang="ru-RU" b="1" dirty="0" smtClean="0">
                <a:solidFill>
                  <a:schemeClr val="tx2"/>
                </a:solidFill>
              </a:rPr>
              <a:t>– 68 </a:t>
            </a:r>
            <a:r>
              <a:rPr lang="ru-RU" b="1" dirty="0" err="1" smtClean="0">
                <a:solidFill>
                  <a:schemeClr val="tx2"/>
                </a:solidFill>
              </a:rPr>
              <a:t>Гв</a:t>
            </a:r>
            <a:r>
              <a:rPr lang="ru-RU" b="1" dirty="0" smtClean="0">
                <a:solidFill>
                  <a:schemeClr val="tx2"/>
                </a:solidFill>
              </a:rPr>
              <a:t>. </a:t>
            </a:r>
            <a:r>
              <a:rPr lang="ru-RU" b="1" dirty="0" err="1" smtClean="0">
                <a:solidFill>
                  <a:schemeClr val="tx2"/>
                </a:solidFill>
              </a:rPr>
              <a:t>сд</a:t>
            </a:r>
            <a:r>
              <a:rPr lang="ru-RU" b="1" dirty="0" smtClean="0">
                <a:solidFill>
                  <a:schemeClr val="tx2"/>
                </a:solidFill>
              </a:rPr>
              <a:t> </a:t>
            </a:r>
          </a:p>
          <a:p>
            <a:pPr>
              <a:buNone/>
            </a:pPr>
            <a:r>
              <a:rPr lang="ru-RU" b="1" dirty="0" smtClean="0">
                <a:solidFill>
                  <a:schemeClr val="tx2"/>
                </a:solidFill>
              </a:rPr>
              <a:t>    198 </a:t>
            </a:r>
            <a:r>
              <a:rPr lang="ru-RU" b="1" dirty="0" err="1" smtClean="0">
                <a:solidFill>
                  <a:schemeClr val="tx2"/>
                </a:solidFill>
              </a:rPr>
              <a:t>Гв</a:t>
            </a:r>
            <a:r>
              <a:rPr lang="ru-RU" b="1" dirty="0" smtClean="0">
                <a:solidFill>
                  <a:schemeClr val="tx2"/>
                </a:solidFill>
              </a:rPr>
              <a:t>. </a:t>
            </a:r>
            <a:r>
              <a:rPr lang="ru-RU" b="1" dirty="0" err="1" smtClean="0">
                <a:solidFill>
                  <a:schemeClr val="tx2"/>
                </a:solidFill>
              </a:rPr>
              <a:t>сп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лейтенант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Убит  -  01.11.1943</a:t>
            </a: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00034" y="928670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altLang="ru-RU" sz="6000" b="1" dirty="0" smtClean="0">
                <a:solidFill>
                  <a:schemeClr val="accent4"/>
                </a:solidFill>
              </a:rPr>
              <a:t>Давыдов Григорий Матвеевич</a:t>
            </a:r>
            <a:endParaRPr lang="ru-RU" altLang="ru-RU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71472" y="2071678"/>
            <a:ext cx="8229600" cy="4525963"/>
          </a:xfrm>
        </p:spPr>
        <p:txBody>
          <a:bodyPr/>
          <a:lstStyle/>
          <a:p>
            <a:r>
              <a:rPr lang="ru-RU" b="1" u="sng" dirty="0" smtClean="0">
                <a:solidFill>
                  <a:schemeClr val="tx2"/>
                </a:solidFill>
              </a:rPr>
              <a:t>Год рождения </a:t>
            </a:r>
            <a:r>
              <a:rPr lang="ru-RU" b="1" dirty="0" smtClean="0">
                <a:solidFill>
                  <a:schemeClr val="tx2"/>
                </a:solidFill>
              </a:rPr>
              <a:t>– 1923, Ростовская обл., Литвиновский р-н, х. Титов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Дата и место призыва –  </a:t>
            </a:r>
            <a:r>
              <a:rPr lang="ru-RU" b="1" dirty="0" smtClean="0">
                <a:solidFill>
                  <a:schemeClr val="tx2"/>
                </a:solidFill>
              </a:rPr>
              <a:t>09.1941 Литвиновский РВК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–красноармеец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Убит  -  20.01.1942</a:t>
            </a: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00034" y="928670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altLang="ru-RU" sz="6000" b="1" dirty="0" smtClean="0">
                <a:solidFill>
                  <a:schemeClr val="accent4"/>
                </a:solidFill>
              </a:rPr>
              <a:t>Данилов Александр Васильевич</a:t>
            </a:r>
            <a:endParaRPr lang="ru-RU" altLang="ru-RU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71472" y="2071678"/>
            <a:ext cx="8229600" cy="4525963"/>
          </a:xfrm>
        </p:spPr>
        <p:txBody>
          <a:bodyPr/>
          <a:lstStyle/>
          <a:p>
            <a:r>
              <a:rPr lang="ru-RU" b="1" u="sng" dirty="0" smtClean="0">
                <a:solidFill>
                  <a:schemeClr val="tx2"/>
                </a:solidFill>
              </a:rPr>
              <a:t>Год рождения </a:t>
            </a:r>
            <a:r>
              <a:rPr lang="ru-RU" b="1" dirty="0" smtClean="0">
                <a:solidFill>
                  <a:schemeClr val="tx2"/>
                </a:solidFill>
              </a:rPr>
              <a:t>– 1914, Ростовская обл., Литвиновский р-н, х. Рудаков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Дата и место призыва – </a:t>
            </a:r>
            <a:r>
              <a:rPr lang="ru-RU" b="1" dirty="0" smtClean="0">
                <a:solidFill>
                  <a:schemeClr val="tx2"/>
                </a:solidFill>
              </a:rPr>
              <a:t> 1943, </a:t>
            </a:r>
            <a:r>
              <a:rPr lang="ru-RU" b="1" dirty="0" err="1" smtClean="0">
                <a:solidFill>
                  <a:schemeClr val="tx2"/>
                </a:solidFill>
              </a:rPr>
              <a:t>Белокалитвинский</a:t>
            </a:r>
            <a:r>
              <a:rPr lang="ru-RU" b="1" dirty="0" smtClean="0">
                <a:solidFill>
                  <a:schemeClr val="tx2"/>
                </a:solidFill>
              </a:rPr>
              <a:t> РВК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Последнее место службы</a:t>
            </a:r>
            <a:r>
              <a:rPr lang="ru-RU" b="1" dirty="0" smtClean="0">
                <a:solidFill>
                  <a:schemeClr val="tx2"/>
                </a:solidFill>
              </a:rPr>
              <a:t>– </a:t>
            </a:r>
            <a:r>
              <a:rPr lang="ru-RU" b="1" dirty="0" err="1" smtClean="0">
                <a:solidFill>
                  <a:schemeClr val="tx2"/>
                </a:solidFill>
              </a:rPr>
              <a:t>п</a:t>
            </a:r>
            <a:r>
              <a:rPr lang="ru-RU" b="1" dirty="0" smtClean="0">
                <a:solidFill>
                  <a:schemeClr val="tx2"/>
                </a:solidFill>
              </a:rPr>
              <a:t>/</a:t>
            </a:r>
            <a:r>
              <a:rPr lang="ru-RU" b="1" dirty="0" err="1" smtClean="0">
                <a:solidFill>
                  <a:schemeClr val="tx2"/>
                </a:solidFill>
              </a:rPr>
              <a:t>п</a:t>
            </a:r>
            <a:r>
              <a:rPr lang="ru-RU" b="1" dirty="0" smtClean="0">
                <a:solidFill>
                  <a:schemeClr val="tx2"/>
                </a:solidFill>
              </a:rPr>
              <a:t> 16198 «В»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командир отделения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Погиб – 17.07.1943</a:t>
            </a: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00034" y="928670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altLang="ru-RU" sz="6000" b="1" dirty="0" smtClean="0">
                <a:solidFill>
                  <a:schemeClr val="accent4"/>
                </a:solidFill>
              </a:rPr>
              <a:t>Дмитриченко Иван Дмитриевич</a:t>
            </a:r>
            <a:endParaRPr lang="ru-RU" altLang="ru-RU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71472" y="2071678"/>
            <a:ext cx="8229600" cy="4525963"/>
          </a:xfrm>
        </p:spPr>
        <p:txBody>
          <a:bodyPr/>
          <a:lstStyle/>
          <a:p>
            <a:r>
              <a:rPr lang="ru-RU" b="1" u="sng" dirty="0" smtClean="0">
                <a:solidFill>
                  <a:schemeClr val="tx2"/>
                </a:solidFill>
              </a:rPr>
              <a:t>Год рождения </a:t>
            </a:r>
            <a:r>
              <a:rPr lang="ru-RU" b="1" dirty="0" smtClean="0">
                <a:solidFill>
                  <a:schemeClr val="tx2"/>
                </a:solidFill>
              </a:rPr>
              <a:t>– 1906, Ростовская обл., Литвиновский р-н, 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Дата и место призыва – </a:t>
            </a:r>
            <a:r>
              <a:rPr lang="ru-RU" b="1" dirty="0" smtClean="0">
                <a:solidFill>
                  <a:schemeClr val="tx2"/>
                </a:solidFill>
              </a:rPr>
              <a:t> 1942, Литвиновский РВК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Последнее место службы</a:t>
            </a:r>
            <a:r>
              <a:rPr lang="ru-RU" b="1" dirty="0" smtClean="0">
                <a:solidFill>
                  <a:schemeClr val="tx2"/>
                </a:solidFill>
              </a:rPr>
              <a:t>– </a:t>
            </a:r>
            <a:r>
              <a:rPr lang="ru-RU" b="1" dirty="0" err="1" smtClean="0">
                <a:solidFill>
                  <a:schemeClr val="tx2"/>
                </a:solidFill>
              </a:rPr>
              <a:t>п</a:t>
            </a:r>
            <a:r>
              <a:rPr lang="ru-RU" b="1" dirty="0" smtClean="0">
                <a:solidFill>
                  <a:schemeClr val="tx2"/>
                </a:solidFill>
              </a:rPr>
              <a:t>/</a:t>
            </a:r>
            <a:r>
              <a:rPr lang="ru-RU" b="1" dirty="0" err="1" smtClean="0">
                <a:solidFill>
                  <a:schemeClr val="tx2"/>
                </a:solidFill>
              </a:rPr>
              <a:t>п</a:t>
            </a:r>
            <a:r>
              <a:rPr lang="ru-RU" b="1" dirty="0" smtClean="0">
                <a:solidFill>
                  <a:schemeClr val="tx2"/>
                </a:solidFill>
              </a:rPr>
              <a:t>  248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красноармеец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Пропал без вести – 11.1943</a:t>
            </a: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285720" y="428604"/>
            <a:ext cx="8643966" cy="576064"/>
          </a:xfrm>
        </p:spPr>
        <p:txBody>
          <a:bodyPr>
            <a:normAutofit fontScale="90000"/>
          </a:bodyPr>
          <a:lstStyle/>
          <a:p>
            <a:r>
              <a:rPr lang="ru-RU" altLang="ru-RU" sz="6000" b="1" dirty="0" smtClean="0">
                <a:solidFill>
                  <a:schemeClr val="accent4"/>
                </a:solidFill>
              </a:rPr>
              <a:t>Денисов Иван Васильевич</a:t>
            </a:r>
            <a:endParaRPr lang="ru-RU" altLang="ru-RU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71472" y="2071678"/>
            <a:ext cx="8229600" cy="4525963"/>
          </a:xfrm>
        </p:spPr>
        <p:txBody>
          <a:bodyPr/>
          <a:lstStyle/>
          <a:p>
            <a:r>
              <a:rPr lang="ru-RU" b="1" u="sng" dirty="0" smtClean="0">
                <a:solidFill>
                  <a:schemeClr val="tx2"/>
                </a:solidFill>
              </a:rPr>
              <a:t>Год рождения </a:t>
            </a:r>
            <a:r>
              <a:rPr lang="ru-RU" b="1" dirty="0" smtClean="0">
                <a:solidFill>
                  <a:schemeClr val="tx2"/>
                </a:solidFill>
              </a:rPr>
              <a:t>– 1902, Ростовская обл., Литвиновский р-н, х. Рудаков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Место призыва – </a:t>
            </a:r>
            <a:r>
              <a:rPr lang="ru-RU" b="1" dirty="0" err="1" smtClean="0">
                <a:solidFill>
                  <a:schemeClr val="tx2"/>
                </a:solidFill>
              </a:rPr>
              <a:t>Белокалитвинский</a:t>
            </a:r>
            <a:r>
              <a:rPr lang="ru-RU" b="1" dirty="0" smtClean="0">
                <a:solidFill>
                  <a:schemeClr val="tx2"/>
                </a:solidFill>
              </a:rPr>
              <a:t> РВК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Последнее место службы</a:t>
            </a:r>
            <a:r>
              <a:rPr lang="ru-RU" b="1" dirty="0" smtClean="0">
                <a:solidFill>
                  <a:schemeClr val="tx2"/>
                </a:solidFill>
              </a:rPr>
              <a:t>– 99 </a:t>
            </a:r>
            <a:r>
              <a:rPr lang="ru-RU" b="1" dirty="0" err="1" smtClean="0">
                <a:solidFill>
                  <a:schemeClr val="tx2"/>
                </a:solidFill>
              </a:rPr>
              <a:t>сд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ст. сержант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Убит  -  20.03.1942 </a:t>
            </a:r>
            <a:r>
              <a:rPr lang="ru-RU" b="1" dirty="0" smtClean="0">
                <a:solidFill>
                  <a:schemeClr val="tx2"/>
                </a:solidFill>
              </a:rPr>
              <a:t>УССР, Сталинская обл., Славянский р-н, с. Крестище</a:t>
            </a:r>
            <a:endParaRPr lang="ru-RU" b="1" u="sng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00034" y="928670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altLang="ru-RU" sz="6000" b="1" dirty="0" smtClean="0">
                <a:solidFill>
                  <a:schemeClr val="accent4"/>
                </a:solidFill>
              </a:rPr>
              <a:t>Дорофеев Алексей Кузьмич</a:t>
            </a:r>
            <a:endParaRPr lang="ru-RU" altLang="ru-RU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71472" y="2071678"/>
            <a:ext cx="8229600" cy="4525963"/>
          </a:xfrm>
        </p:spPr>
        <p:txBody>
          <a:bodyPr/>
          <a:lstStyle/>
          <a:p>
            <a:r>
              <a:rPr lang="ru-RU" b="1" u="sng" dirty="0" smtClean="0">
                <a:solidFill>
                  <a:schemeClr val="tx2"/>
                </a:solidFill>
              </a:rPr>
              <a:t>Год рождения </a:t>
            </a:r>
            <a:r>
              <a:rPr lang="ru-RU" b="1" dirty="0" smtClean="0">
                <a:solidFill>
                  <a:schemeClr val="tx2"/>
                </a:solidFill>
              </a:rPr>
              <a:t>– 1914, Ростовская обл., Литвиновский р-н, х. Рудаков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Место призыва – </a:t>
            </a:r>
            <a:r>
              <a:rPr lang="ru-RU" b="1" dirty="0" smtClean="0">
                <a:solidFill>
                  <a:schemeClr val="tx2"/>
                </a:solidFill>
              </a:rPr>
              <a:t>Литвиновский РВК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Последнее место службы</a:t>
            </a:r>
            <a:r>
              <a:rPr lang="ru-RU" b="1" dirty="0" smtClean="0">
                <a:solidFill>
                  <a:schemeClr val="tx2"/>
                </a:solidFill>
              </a:rPr>
              <a:t>– штаб 216 </a:t>
            </a:r>
            <a:r>
              <a:rPr lang="ru-RU" b="1" dirty="0" err="1" smtClean="0">
                <a:solidFill>
                  <a:schemeClr val="tx2"/>
                </a:solidFill>
              </a:rPr>
              <a:t>сд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красноармеец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Пропал без вести - 19.09.1942 </a:t>
            </a:r>
            <a:r>
              <a:rPr lang="ru-RU" b="1" dirty="0" smtClean="0">
                <a:solidFill>
                  <a:schemeClr val="tx2"/>
                </a:solidFill>
              </a:rPr>
              <a:t>Краснодарский край., </a:t>
            </a:r>
            <a:r>
              <a:rPr lang="ru-RU" b="1" dirty="0" err="1" smtClean="0">
                <a:solidFill>
                  <a:schemeClr val="tx2"/>
                </a:solidFill>
              </a:rPr>
              <a:t>Абинский</a:t>
            </a:r>
            <a:r>
              <a:rPr lang="ru-RU" b="1" dirty="0" smtClean="0">
                <a:solidFill>
                  <a:schemeClr val="tx2"/>
                </a:solidFill>
              </a:rPr>
              <a:t> р-н, п. Эриванский</a:t>
            </a:r>
            <a:endParaRPr lang="ru-RU" b="1" u="sng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00034" y="928670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altLang="ru-RU" sz="6000" b="1" dirty="0" smtClean="0">
                <a:solidFill>
                  <a:schemeClr val="accent4"/>
                </a:solidFill>
              </a:rPr>
              <a:t>Дорошенко Григорий Григорьевич</a:t>
            </a:r>
            <a:endParaRPr lang="ru-RU" altLang="ru-RU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71472" y="2071678"/>
            <a:ext cx="8229600" cy="4525963"/>
          </a:xfrm>
        </p:spPr>
        <p:txBody>
          <a:bodyPr/>
          <a:lstStyle/>
          <a:p>
            <a:r>
              <a:rPr lang="ru-RU" b="1" u="sng" dirty="0" smtClean="0">
                <a:solidFill>
                  <a:schemeClr val="tx2"/>
                </a:solidFill>
              </a:rPr>
              <a:t>Год рождения </a:t>
            </a:r>
            <a:r>
              <a:rPr lang="ru-RU" b="1" dirty="0" smtClean="0">
                <a:solidFill>
                  <a:schemeClr val="tx2"/>
                </a:solidFill>
              </a:rPr>
              <a:t>– 1906, Ростовская обл., Литвиновский р-н, х. Рудаков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Дата и место призыва – </a:t>
            </a:r>
            <a:r>
              <a:rPr lang="ru-RU" b="1" dirty="0" smtClean="0">
                <a:solidFill>
                  <a:schemeClr val="tx2"/>
                </a:solidFill>
              </a:rPr>
              <a:t>15.05.1941, Орджоникидзевский РВК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Последнее место службы</a:t>
            </a:r>
            <a:r>
              <a:rPr lang="ru-RU" b="1" dirty="0" smtClean="0">
                <a:solidFill>
                  <a:schemeClr val="tx2"/>
                </a:solidFill>
              </a:rPr>
              <a:t>– 751 </a:t>
            </a:r>
            <a:r>
              <a:rPr lang="ru-RU" b="1" dirty="0" err="1" smtClean="0">
                <a:solidFill>
                  <a:schemeClr val="tx2"/>
                </a:solidFill>
              </a:rPr>
              <a:t>сп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рядовой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Пропал без вести - 06.1943</a:t>
            </a: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00034" y="928670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altLang="ru-RU" sz="6000" b="1" dirty="0" smtClean="0">
                <a:solidFill>
                  <a:schemeClr val="accent4"/>
                </a:solidFill>
              </a:rPr>
              <a:t>Дорошенко Николай Григорьевич</a:t>
            </a:r>
            <a:endParaRPr lang="ru-RU" altLang="ru-RU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71472" y="2071678"/>
            <a:ext cx="8229600" cy="4525963"/>
          </a:xfrm>
        </p:spPr>
        <p:txBody>
          <a:bodyPr/>
          <a:lstStyle/>
          <a:p>
            <a:r>
              <a:rPr lang="ru-RU" b="1" u="sng" dirty="0" smtClean="0">
                <a:solidFill>
                  <a:schemeClr val="tx2"/>
                </a:solidFill>
              </a:rPr>
              <a:t>Год рождения </a:t>
            </a:r>
            <a:r>
              <a:rPr lang="ru-RU" b="1" dirty="0" smtClean="0">
                <a:solidFill>
                  <a:schemeClr val="tx2"/>
                </a:solidFill>
              </a:rPr>
              <a:t>– 1911, Ростовская обл., </a:t>
            </a:r>
            <a:r>
              <a:rPr lang="ru-RU" b="1" dirty="0" err="1" smtClean="0">
                <a:solidFill>
                  <a:schemeClr val="tx2"/>
                </a:solidFill>
              </a:rPr>
              <a:t>Белокалитвинский</a:t>
            </a:r>
            <a:r>
              <a:rPr lang="ru-RU" b="1" dirty="0" smtClean="0">
                <a:solidFill>
                  <a:schemeClr val="tx2"/>
                </a:solidFill>
              </a:rPr>
              <a:t> р-н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Последнее место службы</a:t>
            </a:r>
            <a:r>
              <a:rPr lang="ru-RU" b="1" dirty="0" smtClean="0">
                <a:solidFill>
                  <a:schemeClr val="tx2"/>
                </a:solidFill>
              </a:rPr>
              <a:t>– 395 </a:t>
            </a:r>
            <a:r>
              <a:rPr lang="ru-RU" b="1" dirty="0" err="1" smtClean="0">
                <a:solidFill>
                  <a:schemeClr val="tx2"/>
                </a:solidFill>
              </a:rPr>
              <a:t>сд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</a:t>
            </a:r>
            <a:r>
              <a:rPr lang="ru-RU" b="1" dirty="0" err="1" smtClean="0">
                <a:solidFill>
                  <a:schemeClr val="tx2"/>
                </a:solidFill>
              </a:rPr>
              <a:t>гв</a:t>
            </a:r>
            <a:r>
              <a:rPr lang="ru-RU" b="1" dirty="0" smtClean="0">
                <a:solidFill>
                  <a:schemeClr val="tx2"/>
                </a:solidFill>
              </a:rPr>
              <a:t>. капитан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Убит – 22.04.1945</a:t>
            </a: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00034" y="928670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altLang="ru-RU" sz="6000" b="1" dirty="0" smtClean="0">
                <a:solidFill>
                  <a:schemeClr val="accent4"/>
                </a:solidFill>
              </a:rPr>
              <a:t>Жеребцов Павел Алексеевич</a:t>
            </a:r>
            <a:endParaRPr lang="ru-RU" altLang="ru-RU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71472" y="2071678"/>
            <a:ext cx="8229600" cy="4525963"/>
          </a:xfrm>
        </p:spPr>
        <p:txBody>
          <a:bodyPr/>
          <a:lstStyle/>
          <a:p>
            <a:r>
              <a:rPr lang="ru-RU" b="1" u="sng" dirty="0" smtClean="0">
                <a:solidFill>
                  <a:schemeClr val="tx2"/>
                </a:solidFill>
              </a:rPr>
              <a:t>Год рождения </a:t>
            </a:r>
            <a:r>
              <a:rPr lang="ru-RU" b="1" dirty="0" smtClean="0">
                <a:solidFill>
                  <a:schemeClr val="tx2"/>
                </a:solidFill>
              </a:rPr>
              <a:t>– 1909, Ростовская обл., Литвиновский р-н, х. Ленин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Дата и место призыва – </a:t>
            </a:r>
            <a:r>
              <a:rPr lang="ru-RU" b="1" dirty="0" smtClean="0">
                <a:solidFill>
                  <a:schemeClr val="tx2"/>
                </a:solidFill>
              </a:rPr>
              <a:t> 20.05.1941, Литвиновский РВК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красноармеец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Пропал без вести – 11.1943</a:t>
            </a: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00166" y="1428736"/>
            <a:ext cx="657229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Рядовые </a:t>
            </a:r>
            <a:r>
              <a:rPr lang="ru-RU" sz="2400" b="1" dirty="0" err="1" smtClean="0"/>
              <a:t>Абдулаев</a:t>
            </a:r>
            <a:r>
              <a:rPr lang="ru-RU" sz="2400" b="1" dirty="0" smtClean="0"/>
              <a:t>  </a:t>
            </a:r>
            <a:r>
              <a:rPr lang="ru-RU" sz="2400" b="1" dirty="0" err="1" smtClean="0"/>
              <a:t>Бенган</a:t>
            </a:r>
            <a:r>
              <a:rPr lang="ru-RU" sz="2400" b="1" dirty="0" smtClean="0"/>
              <a:t> 14.01. </a:t>
            </a:r>
          </a:p>
          <a:p>
            <a:r>
              <a:rPr lang="ru-RU" sz="2400" b="1" dirty="0" err="1" smtClean="0"/>
              <a:t>Абилов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Мухур</a:t>
            </a:r>
            <a:r>
              <a:rPr lang="ru-RU" sz="2400" b="1" dirty="0" smtClean="0"/>
              <a:t> 15.01.</a:t>
            </a:r>
          </a:p>
          <a:p>
            <a:r>
              <a:rPr lang="ru-RU" sz="2400" b="1" dirty="0" smtClean="0"/>
              <a:t> Авдеев Георгий Федорович 15.01. </a:t>
            </a:r>
          </a:p>
          <a:p>
            <a:r>
              <a:rPr lang="ru-RU" sz="2400" b="1" dirty="0" smtClean="0"/>
              <a:t>Адамов Виктор Кондратьевич 15.01. </a:t>
            </a:r>
          </a:p>
          <a:p>
            <a:r>
              <a:rPr lang="ru-RU" sz="2400" b="1" dirty="0" smtClean="0"/>
              <a:t>Аллам 15.01. </a:t>
            </a:r>
            <a:r>
              <a:rPr lang="ru-RU" sz="2400" b="1" dirty="0" err="1" smtClean="0"/>
              <a:t>Аминев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Аснадыл</a:t>
            </a:r>
            <a:r>
              <a:rPr lang="ru-RU" sz="2400" b="1" dirty="0" smtClean="0"/>
              <a:t> 13.01. </a:t>
            </a:r>
          </a:p>
          <a:p>
            <a:r>
              <a:rPr lang="ru-RU" sz="2400" b="1" dirty="0" err="1" smtClean="0"/>
              <a:t>Амерканов</a:t>
            </a:r>
            <a:r>
              <a:rPr lang="ru-RU" sz="2400" b="1" dirty="0" smtClean="0"/>
              <a:t>  </a:t>
            </a:r>
            <a:r>
              <a:rPr lang="ru-RU" sz="2400" b="1" dirty="0" err="1" smtClean="0"/>
              <a:t>Саптай</a:t>
            </a:r>
            <a:r>
              <a:rPr lang="ru-RU" sz="2400" b="1" dirty="0" smtClean="0"/>
              <a:t> 13.01. Ахметов 13.01. </a:t>
            </a:r>
          </a:p>
          <a:p>
            <a:r>
              <a:rPr lang="ru-RU" sz="2400" b="1" dirty="0" err="1" smtClean="0"/>
              <a:t>Андрейченков</a:t>
            </a:r>
            <a:r>
              <a:rPr lang="ru-RU" sz="2400" b="1" dirty="0" smtClean="0"/>
              <a:t> Петр Ипполитович 14.01. </a:t>
            </a:r>
          </a:p>
          <a:p>
            <a:r>
              <a:rPr lang="ru-RU" sz="2400" b="1" dirty="0" err="1" smtClean="0"/>
              <a:t>Бактинов</a:t>
            </a:r>
            <a:r>
              <a:rPr lang="ru-RU" sz="2400" b="1" dirty="0" smtClean="0"/>
              <a:t>  </a:t>
            </a:r>
            <a:r>
              <a:rPr lang="ru-RU" sz="2400" b="1" dirty="0" err="1" smtClean="0"/>
              <a:t>Шабен</a:t>
            </a:r>
            <a:r>
              <a:rPr lang="ru-RU" sz="2400" b="1" dirty="0" smtClean="0"/>
              <a:t> 13.01. </a:t>
            </a:r>
            <a:r>
              <a:rPr lang="ru-RU" sz="2400" b="1" dirty="0" err="1" smtClean="0"/>
              <a:t>Балатов</a:t>
            </a:r>
            <a:r>
              <a:rPr lang="ru-RU" sz="2400" b="1" dirty="0" smtClean="0"/>
              <a:t> 13.01. </a:t>
            </a:r>
          </a:p>
          <a:p>
            <a:r>
              <a:rPr lang="ru-RU" sz="2400" b="1" dirty="0" smtClean="0"/>
              <a:t> </a:t>
            </a:r>
            <a:r>
              <a:rPr lang="ru-RU" sz="2400" b="1" dirty="0" err="1" smtClean="0"/>
              <a:t>Бальязов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Акилля</a:t>
            </a:r>
            <a:r>
              <a:rPr lang="ru-RU" sz="2400" b="1" dirty="0" smtClean="0"/>
              <a:t> 13.01. Гаджиев </a:t>
            </a:r>
            <a:r>
              <a:rPr lang="ru-RU" sz="2400" b="1" dirty="0" err="1" smtClean="0"/>
              <a:t>Раззал</a:t>
            </a:r>
            <a:r>
              <a:rPr lang="ru-RU" sz="2400" b="1" dirty="0" smtClean="0"/>
              <a:t> 13.01. </a:t>
            </a:r>
          </a:p>
          <a:p>
            <a:r>
              <a:rPr lang="ru-RU" sz="2400" b="1" dirty="0" smtClean="0"/>
              <a:t>Грызлов Иван Иванович 15.01.</a:t>
            </a:r>
          </a:p>
          <a:p>
            <a:r>
              <a:rPr lang="ru-RU" sz="2400" b="1" dirty="0" smtClean="0"/>
              <a:t> </a:t>
            </a:r>
            <a:r>
              <a:rPr lang="ru-RU" sz="2400" b="1" dirty="0" err="1" smtClean="0"/>
              <a:t>Дежатинов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Шамсы</a:t>
            </a:r>
            <a:r>
              <a:rPr lang="ru-RU" sz="2400" b="1" dirty="0" smtClean="0"/>
              <a:t> 13.01. </a:t>
            </a:r>
          </a:p>
          <a:p>
            <a:r>
              <a:rPr lang="ru-RU" sz="2400" b="1" dirty="0" smtClean="0"/>
              <a:t>Жорин Иван Семенович 15.01</a:t>
            </a:r>
          </a:p>
          <a:p>
            <a:r>
              <a:rPr lang="ru-RU" sz="2400" b="1" dirty="0" smtClean="0"/>
              <a:t>Захаров Иван Григорьевич 14.01.</a:t>
            </a:r>
          </a:p>
          <a:p>
            <a:r>
              <a:rPr lang="ru-RU" sz="2400" b="1" dirty="0" smtClean="0"/>
              <a:t>Кадыров </a:t>
            </a:r>
            <a:r>
              <a:rPr lang="ru-RU" sz="2400" b="1" dirty="0" err="1" smtClean="0"/>
              <a:t>Курбан</a:t>
            </a:r>
            <a:r>
              <a:rPr lang="ru-RU" sz="2400" b="1" dirty="0" smtClean="0"/>
              <a:t> 13.01. </a:t>
            </a:r>
          </a:p>
          <a:p>
            <a:endParaRPr lang="ru-RU" sz="24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00034" y="928670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altLang="ru-RU" sz="6000" b="1" dirty="0" smtClean="0">
                <a:solidFill>
                  <a:schemeClr val="accent4"/>
                </a:solidFill>
              </a:rPr>
              <a:t>Захаров Евсей Харитонович</a:t>
            </a:r>
            <a:endParaRPr lang="ru-RU" altLang="ru-RU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71472" y="2071678"/>
            <a:ext cx="8229600" cy="4525963"/>
          </a:xfrm>
        </p:spPr>
        <p:txBody>
          <a:bodyPr/>
          <a:lstStyle/>
          <a:p>
            <a:r>
              <a:rPr lang="ru-RU" b="1" u="sng" dirty="0" smtClean="0">
                <a:solidFill>
                  <a:schemeClr val="tx2"/>
                </a:solidFill>
              </a:rPr>
              <a:t>Год рождения </a:t>
            </a:r>
            <a:r>
              <a:rPr lang="ru-RU" b="1" dirty="0" smtClean="0">
                <a:solidFill>
                  <a:schemeClr val="tx2"/>
                </a:solidFill>
              </a:rPr>
              <a:t>– 1917, Ростовская обл., Литвиновский р-н, ст. Белая Калитва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Место призыва – </a:t>
            </a:r>
            <a:r>
              <a:rPr lang="ru-RU" b="1" dirty="0" smtClean="0">
                <a:solidFill>
                  <a:schemeClr val="tx2"/>
                </a:solidFill>
              </a:rPr>
              <a:t> полевой ВК, Одесская обл.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Последнее место службы </a:t>
            </a:r>
            <a:r>
              <a:rPr lang="ru-RU" b="1" dirty="0" smtClean="0">
                <a:solidFill>
                  <a:schemeClr val="tx2"/>
                </a:solidFill>
              </a:rPr>
              <a:t>– 108 </a:t>
            </a:r>
            <a:r>
              <a:rPr lang="ru-RU" b="1" dirty="0" err="1" smtClean="0">
                <a:solidFill>
                  <a:schemeClr val="tx2"/>
                </a:solidFill>
              </a:rPr>
              <a:t>Гв</a:t>
            </a:r>
            <a:r>
              <a:rPr lang="ru-RU" b="1" dirty="0" smtClean="0">
                <a:solidFill>
                  <a:schemeClr val="tx2"/>
                </a:solidFill>
              </a:rPr>
              <a:t>. </a:t>
            </a:r>
            <a:r>
              <a:rPr lang="ru-RU" b="1" dirty="0" err="1" smtClean="0">
                <a:solidFill>
                  <a:schemeClr val="tx2"/>
                </a:solidFill>
              </a:rPr>
              <a:t>сд</a:t>
            </a:r>
            <a:endParaRPr lang="ru-RU" b="1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рядовой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Убит – 05.07.1944</a:t>
            </a: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00034" y="928670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altLang="ru-RU" sz="6000" b="1" dirty="0" smtClean="0">
                <a:solidFill>
                  <a:schemeClr val="accent4"/>
                </a:solidFill>
              </a:rPr>
              <a:t>Зуйкин Алексей Филиппович</a:t>
            </a:r>
            <a:endParaRPr lang="ru-RU" altLang="ru-RU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71472" y="2071678"/>
            <a:ext cx="8229600" cy="4525963"/>
          </a:xfrm>
        </p:spPr>
        <p:txBody>
          <a:bodyPr/>
          <a:lstStyle/>
          <a:p>
            <a:r>
              <a:rPr lang="ru-RU" b="1" u="sng" dirty="0" smtClean="0">
                <a:solidFill>
                  <a:schemeClr val="tx2"/>
                </a:solidFill>
              </a:rPr>
              <a:t>Год рождения </a:t>
            </a:r>
            <a:r>
              <a:rPr lang="ru-RU" b="1" dirty="0" smtClean="0">
                <a:solidFill>
                  <a:schemeClr val="tx2"/>
                </a:solidFill>
              </a:rPr>
              <a:t>– 1901, Ростовская обл., Литвиновский р-н, х.Ленин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Место призыва – </a:t>
            </a:r>
            <a:r>
              <a:rPr lang="ru-RU" b="1" dirty="0" smtClean="0">
                <a:solidFill>
                  <a:schemeClr val="tx2"/>
                </a:solidFill>
              </a:rPr>
              <a:t>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РВК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Последнее место службы </a:t>
            </a:r>
            <a:r>
              <a:rPr lang="ru-RU" b="1" dirty="0" smtClean="0">
                <a:solidFill>
                  <a:schemeClr val="tx2"/>
                </a:solidFill>
              </a:rPr>
              <a:t>– </a:t>
            </a:r>
            <a:r>
              <a:rPr lang="ru-RU" b="1" dirty="0" err="1" smtClean="0">
                <a:solidFill>
                  <a:schemeClr val="tx2"/>
                </a:solidFill>
              </a:rPr>
              <a:t>п</a:t>
            </a:r>
            <a:r>
              <a:rPr lang="ru-RU" b="1" dirty="0" smtClean="0">
                <a:solidFill>
                  <a:schemeClr val="tx2"/>
                </a:solidFill>
              </a:rPr>
              <a:t>/</a:t>
            </a:r>
            <a:r>
              <a:rPr lang="ru-RU" b="1" dirty="0" err="1" smtClean="0">
                <a:solidFill>
                  <a:schemeClr val="tx2"/>
                </a:solidFill>
              </a:rPr>
              <a:t>п</a:t>
            </a:r>
            <a:r>
              <a:rPr lang="ru-RU" b="1" dirty="0" smtClean="0">
                <a:solidFill>
                  <a:schemeClr val="tx2"/>
                </a:solidFill>
              </a:rPr>
              <a:t> 799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красноармеец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Пропал без вести – 09.1942</a:t>
            </a: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00034" y="928670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altLang="ru-RU" sz="6000" b="1" dirty="0" smtClean="0">
                <a:solidFill>
                  <a:schemeClr val="accent4"/>
                </a:solidFill>
              </a:rPr>
              <a:t>Зубков Иван </a:t>
            </a:r>
            <a:br>
              <a:rPr lang="ru-RU" altLang="ru-RU" sz="6000" b="1" dirty="0" smtClean="0">
                <a:solidFill>
                  <a:schemeClr val="accent4"/>
                </a:solidFill>
              </a:rPr>
            </a:br>
            <a:r>
              <a:rPr lang="ru-RU" altLang="ru-RU" sz="6000" b="1" dirty="0" smtClean="0">
                <a:solidFill>
                  <a:schemeClr val="accent4"/>
                </a:solidFill>
              </a:rPr>
              <a:t>Яковлевич</a:t>
            </a:r>
            <a:endParaRPr lang="ru-RU" altLang="ru-RU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39552" y="1916832"/>
            <a:ext cx="8229600" cy="4525963"/>
          </a:xfrm>
        </p:spPr>
        <p:txBody>
          <a:bodyPr/>
          <a:lstStyle/>
          <a:p>
            <a:r>
              <a:rPr lang="ru-RU" b="1" u="sng" dirty="0" smtClean="0">
                <a:solidFill>
                  <a:schemeClr val="tx2"/>
                </a:solidFill>
              </a:rPr>
              <a:t>Год рождения </a:t>
            </a:r>
            <a:r>
              <a:rPr lang="ru-RU" b="1" dirty="0" smtClean="0">
                <a:solidFill>
                  <a:schemeClr val="tx2"/>
                </a:solidFill>
              </a:rPr>
              <a:t>– 1901, Ростовская обл., Литвиновский р-н, х. Рудаков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Дата и место призыва – </a:t>
            </a:r>
            <a:r>
              <a:rPr lang="ru-RU" b="1" dirty="0" smtClean="0">
                <a:solidFill>
                  <a:schemeClr val="tx2"/>
                </a:solidFill>
              </a:rPr>
              <a:t> 1943 </a:t>
            </a:r>
            <a:r>
              <a:rPr lang="ru-RU" b="1" dirty="0" err="1" smtClean="0">
                <a:solidFill>
                  <a:schemeClr val="tx2"/>
                </a:solidFill>
              </a:rPr>
              <a:t>Железноводский</a:t>
            </a:r>
            <a:r>
              <a:rPr lang="ru-RU" b="1" dirty="0" smtClean="0">
                <a:solidFill>
                  <a:schemeClr val="tx2"/>
                </a:solidFill>
              </a:rPr>
              <a:t> ГВК, Ставропольский край, </a:t>
            </a:r>
            <a:r>
              <a:rPr lang="ru-RU" b="1" dirty="0" err="1" smtClean="0">
                <a:solidFill>
                  <a:schemeClr val="tx2"/>
                </a:solidFill>
              </a:rPr>
              <a:t>г.Железноводск</a:t>
            </a:r>
            <a:endParaRPr lang="ru-RU" b="1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Последнее место службы </a:t>
            </a:r>
            <a:r>
              <a:rPr lang="ru-RU" b="1" dirty="0" smtClean="0">
                <a:solidFill>
                  <a:schemeClr val="tx2"/>
                </a:solidFill>
              </a:rPr>
              <a:t>-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ст. сержант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Пропал без вести – 08.1944</a:t>
            </a:r>
          </a:p>
        </p:txBody>
      </p:sp>
    </p:spTree>
    <p:extLst>
      <p:ext uri="{BB962C8B-B14F-4D97-AF65-F5344CB8AC3E}">
        <p14:creationId xmlns:p14="http://schemas.microsoft.com/office/powerpoint/2010/main" val="609013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00034" y="928670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altLang="ru-RU" sz="6000" b="1" dirty="0" smtClean="0">
                <a:solidFill>
                  <a:schemeClr val="accent4"/>
                </a:solidFill>
              </a:rPr>
              <a:t>Зубков Денис Никифорович</a:t>
            </a:r>
            <a:endParaRPr lang="ru-RU" altLang="ru-RU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39552" y="1916832"/>
            <a:ext cx="8229600" cy="4525963"/>
          </a:xfrm>
        </p:spPr>
        <p:txBody>
          <a:bodyPr/>
          <a:lstStyle/>
          <a:p>
            <a:r>
              <a:rPr lang="ru-RU" b="1" u="sng" dirty="0" smtClean="0">
                <a:solidFill>
                  <a:schemeClr val="tx2"/>
                </a:solidFill>
              </a:rPr>
              <a:t>Год рождения </a:t>
            </a:r>
            <a:r>
              <a:rPr lang="ru-RU" b="1" dirty="0" smtClean="0">
                <a:solidFill>
                  <a:schemeClr val="tx2"/>
                </a:solidFill>
              </a:rPr>
              <a:t>– 1910, Ростовская обл., Литвиновский р-н, х. Ленин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Место призыва – </a:t>
            </a:r>
            <a:r>
              <a:rPr lang="ru-RU" b="1" dirty="0" smtClean="0">
                <a:solidFill>
                  <a:schemeClr val="tx2"/>
                </a:solidFill>
              </a:rPr>
              <a:t>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РВК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Последнее место службы </a:t>
            </a:r>
            <a:r>
              <a:rPr lang="ru-RU" b="1" dirty="0" smtClean="0">
                <a:solidFill>
                  <a:schemeClr val="tx2"/>
                </a:solidFill>
              </a:rPr>
              <a:t>– 21 </a:t>
            </a:r>
            <a:r>
              <a:rPr lang="ru-RU" b="1" dirty="0" err="1" smtClean="0">
                <a:solidFill>
                  <a:schemeClr val="tx2"/>
                </a:solidFill>
              </a:rPr>
              <a:t>Арм</a:t>
            </a:r>
            <a:r>
              <a:rPr lang="ru-RU" b="1" dirty="0" smtClean="0">
                <a:solidFill>
                  <a:schemeClr val="tx2"/>
                </a:solidFill>
              </a:rPr>
              <a:t>. 85 </a:t>
            </a:r>
            <a:r>
              <a:rPr lang="ru-RU" b="1" dirty="0" err="1" smtClean="0">
                <a:solidFill>
                  <a:schemeClr val="tx2"/>
                </a:solidFill>
              </a:rPr>
              <a:t>дор.-экспл</a:t>
            </a:r>
            <a:r>
              <a:rPr lang="ru-RU" b="1" dirty="0" smtClean="0">
                <a:solidFill>
                  <a:schemeClr val="tx2"/>
                </a:solidFill>
              </a:rPr>
              <a:t>. полк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красноармеец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Пропал без вести – между 14.09 и 15.09.1941 ВМН 10.10.1941</a:t>
            </a:r>
          </a:p>
        </p:txBody>
      </p:sp>
    </p:spTree>
    <p:extLst>
      <p:ext uri="{BB962C8B-B14F-4D97-AF65-F5344CB8AC3E}">
        <p14:creationId xmlns:p14="http://schemas.microsoft.com/office/powerpoint/2010/main" val="2680262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00034" y="928670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altLang="ru-RU" sz="6000" b="1" dirty="0" smtClean="0">
                <a:solidFill>
                  <a:schemeClr val="accent4"/>
                </a:solidFill>
              </a:rPr>
              <a:t>Зимин Алексей Кузьмич</a:t>
            </a:r>
            <a:endParaRPr lang="ru-RU" altLang="ru-RU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71472" y="2071678"/>
            <a:ext cx="8229600" cy="4525963"/>
          </a:xfrm>
        </p:spPr>
        <p:txBody>
          <a:bodyPr/>
          <a:lstStyle/>
          <a:p>
            <a:r>
              <a:rPr lang="ru-RU" b="1" u="sng" dirty="0" smtClean="0">
                <a:solidFill>
                  <a:schemeClr val="tx2"/>
                </a:solidFill>
              </a:rPr>
              <a:t>Год рождения </a:t>
            </a:r>
            <a:r>
              <a:rPr lang="ru-RU" b="1" dirty="0" smtClean="0">
                <a:solidFill>
                  <a:schemeClr val="tx2"/>
                </a:solidFill>
              </a:rPr>
              <a:t>– 1925, Ростовская обл., Литвиновский р-н, х. Рудаков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Место призыва – </a:t>
            </a:r>
            <a:r>
              <a:rPr lang="ru-RU" b="1" dirty="0" smtClean="0">
                <a:solidFill>
                  <a:schemeClr val="tx2"/>
                </a:solidFill>
              </a:rPr>
              <a:t>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РВК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Последнее место службы </a:t>
            </a:r>
            <a:r>
              <a:rPr lang="ru-RU" b="1" dirty="0" smtClean="0">
                <a:solidFill>
                  <a:schemeClr val="tx2"/>
                </a:solidFill>
              </a:rPr>
              <a:t>– 416 </a:t>
            </a:r>
            <a:r>
              <a:rPr lang="ru-RU" b="1" dirty="0" err="1" smtClean="0">
                <a:solidFill>
                  <a:schemeClr val="tx2"/>
                </a:solidFill>
              </a:rPr>
              <a:t>сд</a:t>
            </a:r>
            <a:endParaRPr lang="ru-RU" b="1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красноармеец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Убит – 07.03.1944 УССР, Николаевская обл., </a:t>
            </a:r>
          </a:p>
          <a:p>
            <a:pPr>
              <a:buNone/>
            </a:pPr>
            <a:r>
              <a:rPr lang="ru-RU" b="1" dirty="0" smtClean="0">
                <a:solidFill>
                  <a:schemeClr val="tx2"/>
                </a:solidFill>
              </a:rPr>
              <a:t>    </a:t>
            </a:r>
            <a:r>
              <a:rPr lang="ru-RU" b="1" u="sng" dirty="0" err="1" smtClean="0">
                <a:solidFill>
                  <a:schemeClr val="tx2"/>
                </a:solidFill>
              </a:rPr>
              <a:t>Больше-Александровский</a:t>
            </a:r>
            <a:r>
              <a:rPr lang="ru-RU" b="1" u="sng" dirty="0" smtClean="0">
                <a:solidFill>
                  <a:schemeClr val="tx2"/>
                </a:solidFill>
              </a:rPr>
              <a:t> р-н, с. Гуровка</a:t>
            </a: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00034" y="928670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altLang="ru-RU" sz="5400" b="1" dirty="0" smtClean="0">
                <a:solidFill>
                  <a:schemeClr val="accent4"/>
                </a:solidFill>
              </a:rPr>
              <a:t>Зимин Тимофей </a:t>
            </a:r>
            <a:br>
              <a:rPr lang="ru-RU" altLang="ru-RU" sz="5400" b="1" dirty="0" smtClean="0">
                <a:solidFill>
                  <a:schemeClr val="accent4"/>
                </a:solidFill>
              </a:rPr>
            </a:br>
            <a:r>
              <a:rPr lang="ru-RU" altLang="ru-RU" sz="5400" b="1" dirty="0" smtClean="0">
                <a:solidFill>
                  <a:schemeClr val="accent4"/>
                </a:solidFill>
              </a:rPr>
              <a:t>Кузьмич</a:t>
            </a:r>
            <a:endParaRPr lang="ru-RU" altLang="ru-RU" sz="5400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71472" y="1928802"/>
            <a:ext cx="8229600" cy="4525963"/>
          </a:xfrm>
        </p:spPr>
        <p:txBody>
          <a:bodyPr/>
          <a:lstStyle/>
          <a:p>
            <a:r>
              <a:rPr lang="ru-RU" sz="2800" b="1" u="sng" dirty="0" smtClean="0">
                <a:solidFill>
                  <a:schemeClr val="tx2"/>
                </a:solidFill>
              </a:rPr>
              <a:t>Год рождения </a:t>
            </a:r>
            <a:r>
              <a:rPr lang="ru-RU" sz="2800" b="1" dirty="0" smtClean="0">
                <a:solidFill>
                  <a:schemeClr val="tx2"/>
                </a:solidFill>
              </a:rPr>
              <a:t>– 1917, Ростовская обл., Литвиновский р-н, х. Рудаков</a:t>
            </a:r>
          </a:p>
          <a:p>
            <a:r>
              <a:rPr lang="ru-RU" sz="2800" b="1" u="sng" dirty="0" smtClean="0">
                <a:solidFill>
                  <a:schemeClr val="tx2"/>
                </a:solidFill>
              </a:rPr>
              <a:t>Место призыва – </a:t>
            </a:r>
            <a:r>
              <a:rPr lang="ru-RU" sz="2800" b="1" dirty="0" smtClean="0">
                <a:solidFill>
                  <a:schemeClr val="tx2"/>
                </a:solidFill>
              </a:rPr>
              <a:t> </a:t>
            </a:r>
            <a:r>
              <a:rPr lang="ru-RU" sz="2800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sz="2800" b="1" dirty="0" smtClean="0">
                <a:solidFill>
                  <a:schemeClr val="tx2"/>
                </a:solidFill>
              </a:rPr>
              <a:t> РВК</a:t>
            </a:r>
          </a:p>
          <a:p>
            <a:r>
              <a:rPr lang="ru-RU" sz="2800" b="1" u="sng" dirty="0" smtClean="0">
                <a:solidFill>
                  <a:schemeClr val="tx2"/>
                </a:solidFill>
              </a:rPr>
              <a:t>Последнее место службы </a:t>
            </a:r>
            <a:r>
              <a:rPr lang="ru-RU" sz="2800" b="1" dirty="0" smtClean="0">
                <a:solidFill>
                  <a:schemeClr val="tx2"/>
                </a:solidFill>
              </a:rPr>
              <a:t>– Сталинградский фр. 607 </a:t>
            </a:r>
            <a:r>
              <a:rPr lang="ru-RU" sz="2800" b="1" dirty="0" err="1" smtClean="0">
                <a:solidFill>
                  <a:schemeClr val="tx2"/>
                </a:solidFill>
              </a:rPr>
              <a:t>сп</a:t>
            </a:r>
            <a:r>
              <a:rPr lang="ru-RU" sz="2800" b="1" dirty="0" smtClean="0">
                <a:solidFill>
                  <a:schemeClr val="tx2"/>
                </a:solidFill>
              </a:rPr>
              <a:t> 231 </a:t>
            </a:r>
            <a:r>
              <a:rPr lang="ru-RU" sz="2800" b="1" dirty="0" err="1" smtClean="0">
                <a:solidFill>
                  <a:schemeClr val="tx2"/>
                </a:solidFill>
              </a:rPr>
              <a:t>сд</a:t>
            </a:r>
            <a:endParaRPr lang="ru-RU" sz="2800" b="1" dirty="0" smtClean="0">
              <a:solidFill>
                <a:schemeClr val="tx2"/>
              </a:solidFill>
            </a:endParaRPr>
          </a:p>
          <a:p>
            <a:r>
              <a:rPr lang="ru-RU" sz="2800" b="1" u="sng" dirty="0" smtClean="0">
                <a:solidFill>
                  <a:schemeClr val="tx2"/>
                </a:solidFill>
              </a:rPr>
              <a:t>Звание </a:t>
            </a:r>
            <a:r>
              <a:rPr lang="ru-RU" sz="2800" b="1" dirty="0" smtClean="0">
                <a:solidFill>
                  <a:schemeClr val="tx2"/>
                </a:solidFill>
              </a:rPr>
              <a:t>– сержант</a:t>
            </a:r>
            <a:endParaRPr lang="ru-RU" sz="2800" b="1" u="sng" dirty="0" smtClean="0">
              <a:solidFill>
                <a:schemeClr val="tx2"/>
              </a:solidFill>
            </a:endParaRPr>
          </a:p>
          <a:p>
            <a:r>
              <a:rPr lang="ru-RU" sz="2800" b="1" u="sng" dirty="0" smtClean="0">
                <a:solidFill>
                  <a:schemeClr val="tx2"/>
                </a:solidFill>
              </a:rPr>
              <a:t>Убит – 10.09.1942 </a:t>
            </a:r>
            <a:r>
              <a:rPr lang="ru-RU" sz="2800" b="1" u="sng" dirty="0" err="1" smtClean="0">
                <a:solidFill>
                  <a:schemeClr val="tx2"/>
                </a:solidFill>
              </a:rPr>
              <a:t>Сталинградскаяобл</a:t>
            </a:r>
            <a:r>
              <a:rPr lang="ru-RU" sz="2800" b="1" u="sng" dirty="0" smtClean="0">
                <a:solidFill>
                  <a:schemeClr val="tx2"/>
                </a:solidFill>
              </a:rPr>
              <a:t>., </a:t>
            </a:r>
          </a:p>
          <a:p>
            <a:pPr>
              <a:buNone/>
            </a:pPr>
            <a:r>
              <a:rPr lang="ru-RU" sz="2800" b="1" u="sng" dirty="0" smtClean="0">
                <a:solidFill>
                  <a:schemeClr val="tx2"/>
                </a:solidFill>
              </a:rPr>
              <a:t>   </a:t>
            </a:r>
            <a:r>
              <a:rPr lang="ru-RU" sz="2800" b="1" u="sng" dirty="0" err="1" smtClean="0">
                <a:solidFill>
                  <a:schemeClr val="tx2"/>
                </a:solidFill>
              </a:rPr>
              <a:t>Городищенский</a:t>
            </a:r>
            <a:r>
              <a:rPr lang="ru-RU" sz="2800" b="1" u="sng" dirty="0" smtClean="0">
                <a:solidFill>
                  <a:schemeClr val="tx2"/>
                </a:solidFill>
              </a:rPr>
              <a:t>  р-н, д.Ерзовка, восточнее </a:t>
            </a:r>
            <a:r>
              <a:rPr lang="ru-RU" sz="2800" b="1" u="sng" dirty="0" err="1" smtClean="0">
                <a:solidFill>
                  <a:schemeClr val="tx2"/>
                </a:solidFill>
              </a:rPr>
              <a:t>выс</a:t>
            </a:r>
            <a:r>
              <a:rPr lang="ru-RU" sz="2800" b="1" u="sng" dirty="0" smtClean="0">
                <a:solidFill>
                  <a:schemeClr val="tx2"/>
                </a:solidFill>
              </a:rPr>
              <a:t>. 129.6</a:t>
            </a: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00034" y="928670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altLang="ru-RU" sz="6000" b="1" dirty="0" smtClean="0">
                <a:solidFill>
                  <a:schemeClr val="accent4"/>
                </a:solidFill>
              </a:rPr>
              <a:t>Калмыков Андрей Иванович</a:t>
            </a:r>
            <a:endParaRPr lang="ru-RU" altLang="ru-RU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71472" y="2071678"/>
            <a:ext cx="8229600" cy="4525963"/>
          </a:xfrm>
        </p:spPr>
        <p:txBody>
          <a:bodyPr/>
          <a:lstStyle/>
          <a:p>
            <a:r>
              <a:rPr lang="ru-RU" b="1" u="sng" dirty="0" smtClean="0">
                <a:solidFill>
                  <a:schemeClr val="tx2"/>
                </a:solidFill>
              </a:rPr>
              <a:t>Год рождения </a:t>
            </a:r>
            <a:r>
              <a:rPr lang="ru-RU" b="1" dirty="0" smtClean="0">
                <a:solidFill>
                  <a:schemeClr val="tx2"/>
                </a:solidFill>
              </a:rPr>
              <a:t>– 1922, Ростовская обл., Литвиновский р-н, х. Ленин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Место призыва – </a:t>
            </a:r>
            <a:r>
              <a:rPr lang="ru-RU" b="1" dirty="0" smtClean="0">
                <a:solidFill>
                  <a:schemeClr val="tx2"/>
                </a:solidFill>
              </a:rPr>
              <a:t>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РВК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Последнее место службы </a:t>
            </a:r>
            <a:r>
              <a:rPr lang="ru-RU" b="1" dirty="0" smtClean="0">
                <a:solidFill>
                  <a:schemeClr val="tx2"/>
                </a:solidFill>
              </a:rPr>
              <a:t>– 171 </a:t>
            </a:r>
            <a:r>
              <a:rPr lang="ru-RU" b="1" dirty="0" err="1" smtClean="0">
                <a:solidFill>
                  <a:schemeClr val="tx2"/>
                </a:solidFill>
              </a:rPr>
              <a:t>сд</a:t>
            </a:r>
            <a:endParaRPr lang="ru-RU" b="1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красноармеец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Убит – 24.02.1943</a:t>
            </a: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00034" y="928670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altLang="ru-RU" sz="6000" b="1" dirty="0" smtClean="0">
                <a:solidFill>
                  <a:schemeClr val="accent4"/>
                </a:solidFill>
              </a:rPr>
              <a:t>Конопихин Василий Терентьевич</a:t>
            </a:r>
            <a:endParaRPr lang="ru-RU" altLang="ru-RU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71472" y="2071678"/>
            <a:ext cx="8229600" cy="4525963"/>
          </a:xfrm>
        </p:spPr>
        <p:txBody>
          <a:bodyPr/>
          <a:lstStyle/>
          <a:p>
            <a:r>
              <a:rPr lang="ru-RU" b="1" u="sng" dirty="0" smtClean="0">
                <a:solidFill>
                  <a:schemeClr val="tx2"/>
                </a:solidFill>
              </a:rPr>
              <a:t>Год рождения </a:t>
            </a:r>
            <a:r>
              <a:rPr lang="ru-RU" b="1" dirty="0" smtClean="0">
                <a:solidFill>
                  <a:schemeClr val="tx2"/>
                </a:solidFill>
              </a:rPr>
              <a:t>– 1917, Ростовская обл., Литвиновский р-н, х. Ленин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Место призыва – </a:t>
            </a:r>
            <a:r>
              <a:rPr lang="ru-RU" b="1" dirty="0" smtClean="0">
                <a:solidFill>
                  <a:schemeClr val="tx2"/>
                </a:solidFill>
              </a:rPr>
              <a:t>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РВК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Последнее место службы </a:t>
            </a:r>
            <a:r>
              <a:rPr lang="ru-RU" b="1" dirty="0" smtClean="0">
                <a:solidFill>
                  <a:schemeClr val="tx2"/>
                </a:solidFill>
              </a:rPr>
              <a:t>– 12 запас. </a:t>
            </a:r>
            <a:r>
              <a:rPr lang="ru-RU" b="1" dirty="0" err="1" smtClean="0">
                <a:solidFill>
                  <a:schemeClr val="tx2"/>
                </a:solidFill>
              </a:rPr>
              <a:t>Кав</a:t>
            </a:r>
            <a:r>
              <a:rPr lang="ru-RU" b="1" dirty="0" smtClean="0">
                <a:solidFill>
                  <a:schemeClr val="tx2"/>
                </a:solidFill>
              </a:rPr>
              <a:t>. полк  6 </a:t>
            </a:r>
            <a:r>
              <a:rPr lang="ru-RU" b="1" dirty="0" err="1" smtClean="0">
                <a:solidFill>
                  <a:schemeClr val="tx2"/>
                </a:solidFill>
              </a:rPr>
              <a:t>кав</a:t>
            </a:r>
            <a:r>
              <a:rPr lang="ru-RU" b="1" dirty="0" smtClean="0">
                <a:solidFill>
                  <a:schemeClr val="tx2"/>
                </a:solidFill>
              </a:rPr>
              <a:t>. рота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лейтенант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Пропал без вести –07.1943</a:t>
            </a: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00034" y="428604"/>
            <a:ext cx="8229600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6000" b="1" dirty="0" smtClean="0">
                <a:solidFill>
                  <a:schemeClr val="accent4"/>
                </a:solidFill>
              </a:rPr>
              <a:t>Конопихин Григорий Терентьевич</a:t>
            </a:r>
            <a:endParaRPr lang="ru-RU" altLang="ru-RU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71472" y="2071678"/>
            <a:ext cx="8229600" cy="4525963"/>
          </a:xfrm>
        </p:spPr>
        <p:txBody>
          <a:bodyPr/>
          <a:lstStyle/>
          <a:p>
            <a:r>
              <a:rPr lang="ru-RU" b="1" u="sng" dirty="0" smtClean="0">
                <a:solidFill>
                  <a:schemeClr val="tx2"/>
                </a:solidFill>
              </a:rPr>
              <a:t>Год рождения </a:t>
            </a:r>
            <a:r>
              <a:rPr lang="ru-RU" b="1" dirty="0" smtClean="0">
                <a:solidFill>
                  <a:schemeClr val="tx2"/>
                </a:solidFill>
              </a:rPr>
              <a:t>– 1917, Ростовская обл., Литвиновский р-н, ст. Белая Калитва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Место призыва – </a:t>
            </a:r>
            <a:r>
              <a:rPr lang="ru-RU" b="1" dirty="0" smtClean="0">
                <a:solidFill>
                  <a:schemeClr val="tx2"/>
                </a:solidFill>
              </a:rPr>
              <a:t>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РВК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Последнее место службы </a:t>
            </a:r>
            <a:r>
              <a:rPr lang="ru-RU" b="1" dirty="0" smtClean="0">
                <a:solidFill>
                  <a:schemeClr val="tx2"/>
                </a:solidFill>
              </a:rPr>
              <a:t>– 40Армия Ю-З фронта 6 </a:t>
            </a:r>
            <a:r>
              <a:rPr lang="ru-RU" b="1" dirty="0" err="1" smtClean="0">
                <a:solidFill>
                  <a:schemeClr val="tx2"/>
                </a:solidFill>
              </a:rPr>
              <a:t>вдбр</a:t>
            </a:r>
            <a:r>
              <a:rPr lang="ru-RU" b="1" dirty="0" smtClean="0">
                <a:solidFill>
                  <a:schemeClr val="tx2"/>
                </a:solidFill>
              </a:rPr>
              <a:t>.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красноармеец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Убит –между 06.08. и 05.10.1941</a:t>
            </a: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00034" y="500042"/>
            <a:ext cx="8229600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6000" b="1" dirty="0" smtClean="0">
                <a:solidFill>
                  <a:schemeClr val="accent4"/>
                </a:solidFill>
              </a:rPr>
              <a:t>Конопихин Иван Терентьевич</a:t>
            </a:r>
            <a:endParaRPr lang="ru-RU" altLang="ru-RU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71472" y="2071678"/>
            <a:ext cx="8229600" cy="4525963"/>
          </a:xfrm>
        </p:spPr>
        <p:txBody>
          <a:bodyPr/>
          <a:lstStyle/>
          <a:p>
            <a:r>
              <a:rPr lang="ru-RU" b="1" u="sng" dirty="0" smtClean="0">
                <a:solidFill>
                  <a:schemeClr val="tx2"/>
                </a:solidFill>
              </a:rPr>
              <a:t>Год рождения </a:t>
            </a:r>
            <a:r>
              <a:rPr lang="ru-RU" b="1" dirty="0" smtClean="0">
                <a:solidFill>
                  <a:schemeClr val="tx2"/>
                </a:solidFill>
              </a:rPr>
              <a:t>– 1902, Ростовская обл., Литвиновский р-н, х. Ленин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Место призыва – </a:t>
            </a:r>
            <a:r>
              <a:rPr lang="ru-RU" b="1" dirty="0" smtClean="0">
                <a:solidFill>
                  <a:schemeClr val="tx2"/>
                </a:solidFill>
              </a:rPr>
              <a:t>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РВК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Последнее место службы </a:t>
            </a:r>
            <a:r>
              <a:rPr lang="ru-RU" b="1" dirty="0" smtClean="0">
                <a:solidFill>
                  <a:schemeClr val="tx2"/>
                </a:solidFill>
              </a:rPr>
              <a:t>– 8танк 6р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красноармеец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Убит –17.10.1941</a:t>
            </a: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42910" y="1357298"/>
            <a:ext cx="814393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Катков Семен Никифорович 13.01.</a:t>
            </a:r>
          </a:p>
          <a:p>
            <a:r>
              <a:rPr lang="ru-RU" sz="2400" b="1" dirty="0" smtClean="0"/>
              <a:t> </a:t>
            </a:r>
            <a:r>
              <a:rPr lang="ru-RU" sz="2400" b="1" dirty="0" err="1" smtClean="0"/>
              <a:t>Колентьев</a:t>
            </a:r>
            <a:r>
              <a:rPr lang="ru-RU" sz="2400" b="1" dirty="0" smtClean="0"/>
              <a:t> Егор Иванович 13.01.  Колоколов 13.01.  Кравченко Иван Михайлович 30.12.  </a:t>
            </a:r>
            <a:r>
              <a:rPr lang="ru-RU" sz="2400" b="1" dirty="0" err="1" smtClean="0"/>
              <a:t>Краиб</a:t>
            </a:r>
            <a:r>
              <a:rPr lang="ru-RU" sz="2400" b="1" dirty="0" smtClean="0"/>
              <a:t> (</a:t>
            </a:r>
            <a:r>
              <a:rPr lang="ru-RU" sz="2400" b="1" dirty="0" err="1" smtClean="0"/>
              <a:t>Нараиб</a:t>
            </a:r>
            <a:r>
              <a:rPr lang="ru-RU" sz="2400" b="1" dirty="0" smtClean="0"/>
              <a:t>) 13.01.  </a:t>
            </a:r>
            <a:r>
              <a:rPr lang="ru-RU" sz="2400" b="1" dirty="0" err="1" smtClean="0"/>
              <a:t>Лакомий</a:t>
            </a:r>
            <a:r>
              <a:rPr lang="ru-RU" sz="2400" b="1" dirty="0" smtClean="0"/>
              <a:t> Николай Алексеевич 21.01. </a:t>
            </a:r>
          </a:p>
          <a:p>
            <a:r>
              <a:rPr lang="ru-RU" sz="2400" b="1" dirty="0" err="1" smtClean="0"/>
              <a:t>Лахметов</a:t>
            </a:r>
            <a:r>
              <a:rPr lang="ru-RU" sz="2400" b="1" dirty="0" smtClean="0"/>
              <a:t> 13.01. </a:t>
            </a:r>
          </a:p>
          <a:p>
            <a:r>
              <a:rPr lang="ru-RU" sz="2400" b="1" dirty="0" smtClean="0"/>
              <a:t>Мальцев Валентин Тимофеевич 13.01. </a:t>
            </a:r>
          </a:p>
          <a:p>
            <a:r>
              <a:rPr lang="ru-RU" sz="2400" b="1" dirty="0" err="1" smtClean="0"/>
              <a:t>Мерзалиев</a:t>
            </a:r>
            <a:r>
              <a:rPr lang="ru-RU" sz="2400" b="1" dirty="0" smtClean="0"/>
              <a:t> Тулей 12.03. </a:t>
            </a:r>
          </a:p>
          <a:p>
            <a:r>
              <a:rPr lang="ru-RU" sz="2400" b="1" dirty="0" err="1" smtClean="0"/>
              <a:t>Мелехин</a:t>
            </a:r>
            <a:r>
              <a:rPr lang="ru-RU" sz="2400" b="1" dirty="0" smtClean="0"/>
              <a:t> Алексей Тимофеевич 18.07.</a:t>
            </a:r>
          </a:p>
          <a:p>
            <a:r>
              <a:rPr lang="ru-RU" sz="2400" b="1" dirty="0" smtClean="0"/>
              <a:t> </a:t>
            </a:r>
            <a:r>
              <a:rPr lang="ru-RU" sz="2400" b="1" dirty="0" err="1" smtClean="0"/>
              <a:t>Моссалин</a:t>
            </a:r>
            <a:r>
              <a:rPr lang="ru-RU" sz="2400" b="1" dirty="0" smtClean="0"/>
              <a:t> 13.01.</a:t>
            </a:r>
          </a:p>
          <a:p>
            <a:r>
              <a:rPr lang="ru-RU" sz="2400" b="1" dirty="0" smtClean="0"/>
              <a:t> </a:t>
            </a:r>
            <a:r>
              <a:rPr lang="ru-RU" sz="2400" b="1" dirty="0" err="1" smtClean="0"/>
              <a:t>Назаримбеков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Очан</a:t>
            </a:r>
            <a:r>
              <a:rPr lang="ru-RU" sz="2400" b="1" dirty="0" smtClean="0"/>
              <a:t> 13.01</a:t>
            </a:r>
          </a:p>
          <a:p>
            <a:r>
              <a:rPr lang="ru-RU" sz="2400" b="1" dirty="0" smtClean="0"/>
              <a:t>Наумов Макар Федорович 17.03. </a:t>
            </a:r>
          </a:p>
          <a:p>
            <a:r>
              <a:rPr lang="ru-RU" sz="2400" b="1" dirty="0" err="1" smtClean="0"/>
              <a:t>Незметов</a:t>
            </a:r>
            <a:r>
              <a:rPr lang="ru-RU" sz="2400" b="1" dirty="0" smtClean="0"/>
              <a:t>  </a:t>
            </a:r>
            <a:r>
              <a:rPr lang="ru-RU" sz="2400" b="1" dirty="0" err="1" smtClean="0"/>
              <a:t>Паяти</a:t>
            </a:r>
            <a:r>
              <a:rPr lang="ru-RU" sz="2400" b="1" dirty="0" smtClean="0"/>
              <a:t> 13.01. </a:t>
            </a:r>
          </a:p>
          <a:p>
            <a:r>
              <a:rPr lang="ru-RU" sz="2400" b="1" dirty="0" smtClean="0"/>
              <a:t>Новиков Василий Ильич 13.01. </a:t>
            </a:r>
          </a:p>
          <a:p>
            <a:r>
              <a:rPr lang="ru-RU" sz="2400" b="1" dirty="0" err="1" smtClean="0"/>
              <a:t>Отмайкин</a:t>
            </a:r>
            <a:r>
              <a:rPr lang="ru-RU" sz="2400" b="1" dirty="0" smtClean="0"/>
              <a:t> Павел Семенович 13.01. </a:t>
            </a:r>
          </a:p>
          <a:p>
            <a:endParaRPr lang="ru-RU" sz="2400" b="1" dirty="0" smtClean="0">
              <a:solidFill>
                <a:schemeClr val="bg2"/>
              </a:solidFill>
            </a:endParaRPr>
          </a:p>
          <a:p>
            <a:endParaRPr lang="ru-RU" sz="24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71472" y="571480"/>
            <a:ext cx="8229600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6000" b="1" dirty="0" smtClean="0">
                <a:solidFill>
                  <a:schemeClr val="accent4"/>
                </a:solidFill>
              </a:rPr>
              <a:t>Кезинов Семен Андреевич</a:t>
            </a:r>
            <a:endParaRPr lang="ru-RU" altLang="ru-RU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71472" y="2071678"/>
            <a:ext cx="8229600" cy="4525963"/>
          </a:xfrm>
        </p:spPr>
        <p:txBody>
          <a:bodyPr/>
          <a:lstStyle/>
          <a:p>
            <a:r>
              <a:rPr lang="ru-RU" b="1" u="sng" dirty="0" smtClean="0">
                <a:solidFill>
                  <a:schemeClr val="tx2"/>
                </a:solidFill>
              </a:rPr>
              <a:t>Год рождения </a:t>
            </a:r>
            <a:r>
              <a:rPr lang="ru-RU" b="1" dirty="0" smtClean="0">
                <a:solidFill>
                  <a:schemeClr val="tx2"/>
                </a:solidFill>
              </a:rPr>
              <a:t>– 1898, Ростовская обл., Литвиновский р-н, х. Ленин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Место призыва – </a:t>
            </a:r>
            <a:r>
              <a:rPr lang="ru-RU" b="1" dirty="0" smtClean="0">
                <a:solidFill>
                  <a:schemeClr val="tx2"/>
                </a:solidFill>
              </a:rPr>
              <a:t> </a:t>
            </a:r>
            <a:r>
              <a:rPr lang="ru-RU" b="1" dirty="0" err="1" smtClean="0">
                <a:solidFill>
                  <a:schemeClr val="tx2"/>
                </a:solidFill>
              </a:rPr>
              <a:t>Краснодонский</a:t>
            </a:r>
            <a:r>
              <a:rPr lang="ru-RU" b="1" dirty="0" smtClean="0">
                <a:solidFill>
                  <a:schemeClr val="tx2"/>
                </a:solidFill>
              </a:rPr>
              <a:t> РВК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Последнее место службы </a:t>
            </a:r>
            <a:r>
              <a:rPr lang="ru-RU" b="1" dirty="0" smtClean="0">
                <a:solidFill>
                  <a:schemeClr val="tx2"/>
                </a:solidFill>
              </a:rPr>
              <a:t>– 31 спец ПАРМ </a:t>
            </a:r>
            <a:r>
              <a:rPr lang="ru-RU" b="1" dirty="0" err="1" smtClean="0">
                <a:solidFill>
                  <a:schemeClr val="tx2"/>
                </a:solidFill>
              </a:rPr>
              <a:t>п</a:t>
            </a:r>
            <a:r>
              <a:rPr lang="ru-RU" b="1" dirty="0" smtClean="0">
                <a:solidFill>
                  <a:schemeClr val="tx2"/>
                </a:solidFill>
              </a:rPr>
              <a:t>/</a:t>
            </a:r>
            <a:r>
              <a:rPr lang="ru-RU" b="1" dirty="0" err="1" smtClean="0">
                <a:solidFill>
                  <a:schemeClr val="tx2"/>
                </a:solidFill>
              </a:rPr>
              <a:t>п</a:t>
            </a:r>
            <a:r>
              <a:rPr lang="ru-RU" b="1" dirty="0" smtClean="0">
                <a:solidFill>
                  <a:schemeClr val="tx2"/>
                </a:solidFill>
              </a:rPr>
              <a:t> 18322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красноармеец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Умер от ран –27.03.1945 227 АПГ</a:t>
            </a: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71472" y="428604"/>
            <a:ext cx="8229600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6000" b="1" dirty="0" smtClean="0">
                <a:solidFill>
                  <a:schemeClr val="accent4"/>
                </a:solidFill>
              </a:rPr>
              <a:t>Какичев Иван Михайлович</a:t>
            </a:r>
            <a:endParaRPr lang="ru-RU" altLang="ru-RU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71472" y="2071678"/>
            <a:ext cx="8229600" cy="4525963"/>
          </a:xfrm>
        </p:spPr>
        <p:txBody>
          <a:bodyPr/>
          <a:lstStyle/>
          <a:p>
            <a:r>
              <a:rPr lang="ru-RU" b="1" u="sng" dirty="0" smtClean="0">
                <a:solidFill>
                  <a:schemeClr val="tx2"/>
                </a:solidFill>
              </a:rPr>
              <a:t>Год рождения </a:t>
            </a:r>
            <a:r>
              <a:rPr lang="ru-RU" b="1" dirty="0" smtClean="0">
                <a:solidFill>
                  <a:schemeClr val="tx2"/>
                </a:solidFill>
              </a:rPr>
              <a:t>– 1813, Ростовская обл., Литвиновский р-н, х. Ленин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Дата и место призыва – </a:t>
            </a:r>
            <a:r>
              <a:rPr lang="ru-RU" b="1" dirty="0" smtClean="0">
                <a:solidFill>
                  <a:schemeClr val="tx2"/>
                </a:solidFill>
              </a:rPr>
              <a:t> 19.10.1941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РВК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Последнее место службы </a:t>
            </a:r>
            <a:r>
              <a:rPr lang="ru-RU" b="1" dirty="0" smtClean="0">
                <a:solidFill>
                  <a:schemeClr val="tx2"/>
                </a:solidFill>
              </a:rPr>
              <a:t>– 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красноармеец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Пропал без вести –05.1943</a:t>
            </a: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00034" y="571480"/>
            <a:ext cx="8229600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6000" b="1" dirty="0" smtClean="0">
                <a:solidFill>
                  <a:schemeClr val="accent4"/>
                </a:solidFill>
              </a:rPr>
              <a:t>Калабухов Иван Федорович</a:t>
            </a:r>
            <a:endParaRPr lang="ru-RU" altLang="ru-RU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71472" y="2071678"/>
            <a:ext cx="8229600" cy="4525963"/>
          </a:xfrm>
        </p:spPr>
        <p:txBody>
          <a:bodyPr/>
          <a:lstStyle/>
          <a:p>
            <a:r>
              <a:rPr lang="ru-RU" b="1" u="sng" dirty="0" smtClean="0">
                <a:solidFill>
                  <a:schemeClr val="tx2"/>
                </a:solidFill>
              </a:rPr>
              <a:t>Год рождения </a:t>
            </a:r>
            <a:r>
              <a:rPr lang="ru-RU" b="1" dirty="0" smtClean="0">
                <a:solidFill>
                  <a:schemeClr val="tx2"/>
                </a:solidFill>
              </a:rPr>
              <a:t>– 1825, Ростовская обл., Литвиновский р-н, Горняцкий рудник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Место призыва –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РВК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Последнее место службы </a:t>
            </a:r>
            <a:r>
              <a:rPr lang="ru-RU" b="1" dirty="0" smtClean="0">
                <a:solidFill>
                  <a:schemeClr val="tx2"/>
                </a:solidFill>
              </a:rPr>
              <a:t>– 346сд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красноармеец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Пропал без вести –20.08.1944</a:t>
            </a: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00034" y="428604"/>
            <a:ext cx="8229600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6000" b="1" dirty="0" smtClean="0">
                <a:solidFill>
                  <a:schemeClr val="accent4"/>
                </a:solidFill>
              </a:rPr>
              <a:t>Красненко Николай Яковлевич</a:t>
            </a:r>
            <a:endParaRPr lang="ru-RU" altLang="ru-RU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71472" y="2071678"/>
            <a:ext cx="8229600" cy="4525963"/>
          </a:xfrm>
        </p:spPr>
        <p:txBody>
          <a:bodyPr/>
          <a:lstStyle/>
          <a:p>
            <a:r>
              <a:rPr lang="ru-RU" b="1" u="sng" dirty="0" smtClean="0">
                <a:solidFill>
                  <a:schemeClr val="tx2"/>
                </a:solidFill>
              </a:rPr>
              <a:t>Год рождения </a:t>
            </a:r>
            <a:r>
              <a:rPr lang="ru-RU" b="1" dirty="0" smtClean="0">
                <a:solidFill>
                  <a:schemeClr val="tx2"/>
                </a:solidFill>
              </a:rPr>
              <a:t>– 1909, Ростовская обл., Литвиновский р-н, х. Ленин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Дата и место призыва –</a:t>
            </a:r>
            <a:r>
              <a:rPr lang="ru-RU" b="1" dirty="0" smtClean="0">
                <a:solidFill>
                  <a:schemeClr val="tx2"/>
                </a:solidFill>
              </a:rPr>
              <a:t> 12.08.1941,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РВК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Последнее место службы </a:t>
            </a:r>
            <a:r>
              <a:rPr lang="ru-RU" b="1" dirty="0" smtClean="0">
                <a:solidFill>
                  <a:schemeClr val="tx2"/>
                </a:solidFill>
              </a:rPr>
              <a:t>– 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красноармеец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Пропал без вести </a:t>
            </a:r>
            <a:r>
              <a:rPr lang="ru-RU" b="1" u="sng" smtClean="0">
                <a:solidFill>
                  <a:schemeClr val="tx2"/>
                </a:solidFill>
              </a:rPr>
              <a:t>–03.1941</a:t>
            </a:r>
            <a:endParaRPr lang="ru-RU" b="1" u="sng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00034" y="928670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altLang="ru-RU" sz="6000" b="1" dirty="0" smtClean="0">
                <a:solidFill>
                  <a:schemeClr val="accent4"/>
                </a:solidFill>
              </a:rPr>
              <a:t>Кочергин Степан Кузьмич</a:t>
            </a:r>
            <a:endParaRPr lang="ru-RU" altLang="ru-RU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71472" y="2071678"/>
            <a:ext cx="8229600" cy="4525963"/>
          </a:xfrm>
        </p:spPr>
        <p:txBody>
          <a:bodyPr/>
          <a:lstStyle/>
          <a:p>
            <a:r>
              <a:rPr lang="ru-RU" b="1" u="sng" dirty="0" smtClean="0">
                <a:solidFill>
                  <a:schemeClr val="tx2"/>
                </a:solidFill>
              </a:rPr>
              <a:t>Год рождения </a:t>
            </a:r>
            <a:r>
              <a:rPr lang="ru-RU" b="1" dirty="0" smtClean="0">
                <a:solidFill>
                  <a:schemeClr val="tx2"/>
                </a:solidFill>
              </a:rPr>
              <a:t>– 1911, Ростовская обл., Литвиновский р-н, х. Ленин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Место призыва </a:t>
            </a:r>
            <a:r>
              <a:rPr lang="ru-RU" b="1" dirty="0" smtClean="0">
                <a:solidFill>
                  <a:schemeClr val="tx2"/>
                </a:solidFill>
              </a:rPr>
              <a:t> -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РВК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Последнее место службы </a:t>
            </a:r>
            <a:r>
              <a:rPr lang="ru-RU" b="1" dirty="0" smtClean="0">
                <a:solidFill>
                  <a:schemeClr val="tx2"/>
                </a:solidFill>
              </a:rPr>
              <a:t>– 37Арм. 380сп 171 </a:t>
            </a:r>
            <a:r>
              <a:rPr lang="ru-RU" b="1" dirty="0" err="1" smtClean="0">
                <a:solidFill>
                  <a:schemeClr val="tx2"/>
                </a:solidFill>
              </a:rPr>
              <a:t>сд</a:t>
            </a:r>
            <a:endParaRPr lang="ru-RU" b="1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красноармеец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Убит – 29.07.1941</a:t>
            </a: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00034" y="928670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altLang="ru-RU" sz="6000" b="1" dirty="0" smtClean="0">
                <a:solidFill>
                  <a:schemeClr val="accent4"/>
                </a:solidFill>
              </a:rPr>
              <a:t>Керенцев Иван Прокофьевич</a:t>
            </a:r>
            <a:endParaRPr lang="ru-RU" altLang="ru-RU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71472" y="2071678"/>
            <a:ext cx="8229600" cy="4525963"/>
          </a:xfrm>
        </p:spPr>
        <p:txBody>
          <a:bodyPr/>
          <a:lstStyle/>
          <a:p>
            <a:r>
              <a:rPr lang="ru-RU" b="1" u="sng" dirty="0" smtClean="0">
                <a:solidFill>
                  <a:schemeClr val="tx2"/>
                </a:solidFill>
              </a:rPr>
              <a:t>Год рождения </a:t>
            </a:r>
            <a:r>
              <a:rPr lang="ru-RU" b="1" dirty="0" smtClean="0">
                <a:solidFill>
                  <a:schemeClr val="tx2"/>
                </a:solidFill>
              </a:rPr>
              <a:t>– 1913, Ростовская обл., Литвиновский р-н, х. Ленин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Место призыва </a:t>
            </a:r>
            <a:r>
              <a:rPr lang="ru-RU" b="1" dirty="0" smtClean="0">
                <a:solidFill>
                  <a:schemeClr val="tx2"/>
                </a:solidFill>
              </a:rPr>
              <a:t> -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РВК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Последнее место службы </a:t>
            </a:r>
            <a:r>
              <a:rPr lang="ru-RU" b="1" dirty="0" smtClean="0">
                <a:solidFill>
                  <a:schemeClr val="tx2"/>
                </a:solidFill>
              </a:rPr>
              <a:t>– 290 </a:t>
            </a:r>
            <a:r>
              <a:rPr lang="ru-RU" b="1" dirty="0" err="1" smtClean="0">
                <a:solidFill>
                  <a:schemeClr val="tx2"/>
                </a:solidFill>
              </a:rPr>
              <a:t>сд</a:t>
            </a:r>
            <a:endParaRPr lang="ru-RU" b="1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лейтенант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Убит – 08.12.1941</a:t>
            </a: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00034" y="928670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altLang="ru-RU" sz="6000" b="1" dirty="0" smtClean="0">
                <a:solidFill>
                  <a:schemeClr val="accent4"/>
                </a:solidFill>
              </a:rPr>
              <a:t>Керенцев Дмитрий Гаврилович</a:t>
            </a:r>
            <a:endParaRPr lang="ru-RU" altLang="ru-RU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71472" y="2071678"/>
            <a:ext cx="8229600" cy="4525963"/>
          </a:xfrm>
        </p:spPr>
        <p:txBody>
          <a:bodyPr/>
          <a:lstStyle/>
          <a:p>
            <a:r>
              <a:rPr lang="ru-RU" b="1" u="sng" dirty="0" smtClean="0">
                <a:solidFill>
                  <a:schemeClr val="tx2"/>
                </a:solidFill>
              </a:rPr>
              <a:t>Год рождения </a:t>
            </a:r>
            <a:r>
              <a:rPr lang="ru-RU" b="1" dirty="0" smtClean="0">
                <a:solidFill>
                  <a:schemeClr val="tx2"/>
                </a:solidFill>
              </a:rPr>
              <a:t>– 1909, Ростовская обл., Литвиновский р-н, х. Рудаков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Место призыва </a:t>
            </a:r>
            <a:r>
              <a:rPr lang="ru-RU" b="1" dirty="0" smtClean="0">
                <a:solidFill>
                  <a:schemeClr val="tx2"/>
                </a:solidFill>
              </a:rPr>
              <a:t> -Владимирский РВК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Последнее место службы </a:t>
            </a:r>
            <a:r>
              <a:rPr lang="ru-RU" b="1" dirty="0" smtClean="0">
                <a:solidFill>
                  <a:schemeClr val="tx2"/>
                </a:solidFill>
              </a:rPr>
              <a:t>– 37 мех. </a:t>
            </a:r>
            <a:r>
              <a:rPr lang="ru-RU" b="1" dirty="0" err="1" smtClean="0">
                <a:solidFill>
                  <a:schemeClr val="tx2"/>
                </a:solidFill>
              </a:rPr>
              <a:t>бр</a:t>
            </a:r>
            <a:endParaRPr lang="ru-RU" b="1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капитан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Убит – 10.08.1943 Курская обл., Белгородский р-н, д. Грязное</a:t>
            </a: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00034" y="928670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altLang="ru-RU" sz="6000" b="1" dirty="0" smtClean="0">
                <a:solidFill>
                  <a:schemeClr val="accent4"/>
                </a:solidFill>
              </a:rPr>
              <a:t>Казьмин Александр Семенович</a:t>
            </a:r>
            <a:endParaRPr lang="ru-RU" altLang="ru-RU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71472" y="2071678"/>
            <a:ext cx="8229600" cy="4525963"/>
          </a:xfrm>
        </p:spPr>
        <p:txBody>
          <a:bodyPr/>
          <a:lstStyle/>
          <a:p>
            <a:r>
              <a:rPr lang="ru-RU" b="1" u="sng" dirty="0" smtClean="0">
                <a:solidFill>
                  <a:schemeClr val="tx2"/>
                </a:solidFill>
              </a:rPr>
              <a:t>Место рождения </a:t>
            </a:r>
            <a:r>
              <a:rPr lang="ru-RU" b="1" dirty="0" smtClean="0">
                <a:solidFill>
                  <a:schemeClr val="tx2"/>
                </a:solidFill>
              </a:rPr>
              <a:t>– Ростовская обл., Литвиновский р-н, х. Ленин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Место призыва </a:t>
            </a:r>
            <a:r>
              <a:rPr lang="ru-RU" b="1" dirty="0" smtClean="0">
                <a:solidFill>
                  <a:schemeClr val="tx2"/>
                </a:solidFill>
              </a:rPr>
              <a:t> -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Последнее место службы </a:t>
            </a:r>
            <a:r>
              <a:rPr lang="ru-RU" b="1" dirty="0" smtClean="0">
                <a:solidFill>
                  <a:schemeClr val="tx2"/>
                </a:solidFill>
              </a:rPr>
              <a:t>– в/ч 62915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ст. лейтенант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Убит – 21.11.1943</a:t>
            </a: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00034" y="928670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altLang="ru-RU" sz="6000" b="1" dirty="0" smtClean="0">
                <a:solidFill>
                  <a:schemeClr val="accent4"/>
                </a:solidFill>
              </a:rPr>
              <a:t>Казьмин Александр Яковлевич</a:t>
            </a:r>
            <a:endParaRPr lang="ru-RU" altLang="ru-RU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71472" y="2071678"/>
            <a:ext cx="8229600" cy="4525963"/>
          </a:xfrm>
        </p:spPr>
        <p:txBody>
          <a:bodyPr/>
          <a:lstStyle/>
          <a:p>
            <a:r>
              <a:rPr lang="ru-RU" b="1" u="sng" dirty="0" smtClean="0">
                <a:solidFill>
                  <a:schemeClr val="tx2"/>
                </a:solidFill>
              </a:rPr>
              <a:t>Место рождения </a:t>
            </a:r>
            <a:r>
              <a:rPr lang="ru-RU" b="1" dirty="0" smtClean="0">
                <a:solidFill>
                  <a:schemeClr val="tx2"/>
                </a:solidFill>
              </a:rPr>
              <a:t>– Ростовская обл., Литвиновский р-н, х. Рудаков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Дата и место призыва </a:t>
            </a:r>
            <a:r>
              <a:rPr lang="ru-RU" b="1" dirty="0" smtClean="0">
                <a:solidFill>
                  <a:schemeClr val="tx2"/>
                </a:solidFill>
              </a:rPr>
              <a:t> - 06.1941,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РВК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Последнее место службы </a:t>
            </a:r>
            <a:r>
              <a:rPr lang="ru-RU" b="1" dirty="0" smtClean="0">
                <a:solidFill>
                  <a:schemeClr val="tx2"/>
                </a:solidFill>
              </a:rPr>
              <a:t>– 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красноармеец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Пропал без вести –10.1943</a:t>
            </a: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00034" y="928670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altLang="ru-RU" sz="6000" b="1" dirty="0" smtClean="0">
                <a:solidFill>
                  <a:schemeClr val="accent4"/>
                </a:solidFill>
              </a:rPr>
              <a:t>Козьмин Петр Деминович</a:t>
            </a:r>
            <a:endParaRPr lang="ru-RU" altLang="ru-RU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71472" y="2071678"/>
            <a:ext cx="8229600" cy="4525963"/>
          </a:xfrm>
        </p:spPr>
        <p:txBody>
          <a:bodyPr/>
          <a:lstStyle/>
          <a:p>
            <a:r>
              <a:rPr lang="ru-RU" b="1" u="sng" dirty="0" smtClean="0">
                <a:solidFill>
                  <a:schemeClr val="tx2"/>
                </a:solidFill>
              </a:rPr>
              <a:t>Дата  рождения </a:t>
            </a:r>
            <a:r>
              <a:rPr lang="ru-RU" b="1" dirty="0" smtClean="0">
                <a:solidFill>
                  <a:schemeClr val="tx2"/>
                </a:solidFill>
              </a:rPr>
              <a:t>– 1907, Ростовская обл., Литвиновский р-н, х. Рудаков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Место призыва </a:t>
            </a:r>
            <a:r>
              <a:rPr lang="ru-RU" b="1" dirty="0" smtClean="0">
                <a:solidFill>
                  <a:schemeClr val="tx2"/>
                </a:solidFill>
              </a:rPr>
              <a:t> -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РВК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Последнее место службы </a:t>
            </a:r>
            <a:r>
              <a:rPr lang="ru-RU" b="1" dirty="0" smtClean="0">
                <a:solidFill>
                  <a:schemeClr val="tx2"/>
                </a:solidFill>
              </a:rPr>
              <a:t>– 383 </a:t>
            </a:r>
            <a:r>
              <a:rPr lang="ru-RU" b="1" dirty="0" err="1" smtClean="0">
                <a:solidFill>
                  <a:schemeClr val="tx2"/>
                </a:solidFill>
              </a:rPr>
              <a:t>сд</a:t>
            </a:r>
            <a:endParaRPr lang="ru-RU" b="1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красноармеец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Пропал без вести –25.07.1942 похоронен 06.08.1942 в г.Батайске Ростовской обл.</a:t>
            </a: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28596" y="487025"/>
            <a:ext cx="82153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solidFill>
                <a:schemeClr val="bg2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85852" y="1357298"/>
            <a:ext cx="7000924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Рахманов </a:t>
            </a:r>
            <a:r>
              <a:rPr lang="ru-RU" sz="2400" b="1" dirty="0" err="1" smtClean="0"/>
              <a:t>Джура</a:t>
            </a:r>
            <a:r>
              <a:rPr lang="ru-RU" sz="2400" b="1" dirty="0" smtClean="0"/>
              <a:t> 13.01.  Рахимов </a:t>
            </a:r>
            <a:r>
              <a:rPr lang="ru-RU" sz="2400" b="1" dirty="0" err="1" smtClean="0"/>
              <a:t>Турсукул</a:t>
            </a:r>
            <a:r>
              <a:rPr lang="ru-RU" sz="2400" b="1" dirty="0" smtClean="0"/>
              <a:t> 15.01.</a:t>
            </a:r>
          </a:p>
          <a:p>
            <a:r>
              <a:rPr lang="ru-RU" sz="2400" b="1" dirty="0" smtClean="0"/>
              <a:t> </a:t>
            </a:r>
            <a:r>
              <a:rPr lang="ru-RU" sz="2400" b="1" dirty="0" err="1" smtClean="0"/>
              <a:t>Ресепов</a:t>
            </a:r>
            <a:r>
              <a:rPr lang="ru-RU" sz="2400" b="1" dirty="0" smtClean="0"/>
              <a:t> М. 17.01.  </a:t>
            </a:r>
            <a:r>
              <a:rPr lang="ru-RU" sz="2400" b="1" dirty="0" err="1" smtClean="0"/>
              <a:t>Салиев</a:t>
            </a:r>
            <a:r>
              <a:rPr lang="ru-RU" sz="2400" b="1" dirty="0" smtClean="0"/>
              <a:t>  </a:t>
            </a:r>
            <a:r>
              <a:rPr lang="ru-RU" sz="2400" b="1" dirty="0" err="1" smtClean="0"/>
              <a:t>Халь</a:t>
            </a:r>
            <a:r>
              <a:rPr lang="ru-RU" sz="2400" b="1" dirty="0" smtClean="0"/>
              <a:t> 13.01. </a:t>
            </a:r>
          </a:p>
          <a:p>
            <a:r>
              <a:rPr lang="ru-RU" sz="2400" b="1" dirty="0" smtClean="0"/>
              <a:t>Сатаров Абу </a:t>
            </a:r>
            <a:r>
              <a:rPr lang="ru-RU" sz="2400" b="1" dirty="0" err="1" smtClean="0"/>
              <a:t>Бахар</a:t>
            </a:r>
            <a:r>
              <a:rPr lang="ru-RU" sz="2400" b="1" dirty="0" smtClean="0"/>
              <a:t> 136.01. </a:t>
            </a:r>
          </a:p>
          <a:p>
            <a:r>
              <a:rPr lang="ru-RU" sz="2400" b="1" dirty="0" smtClean="0"/>
              <a:t>Сатаров Абу </a:t>
            </a:r>
            <a:r>
              <a:rPr lang="ru-RU" sz="2400" b="1" dirty="0" err="1" smtClean="0"/>
              <a:t>Гапар</a:t>
            </a:r>
            <a:r>
              <a:rPr lang="ru-RU" sz="2400" b="1" dirty="0" smtClean="0"/>
              <a:t> 13.01. </a:t>
            </a:r>
          </a:p>
          <a:p>
            <a:r>
              <a:rPr lang="ru-RU" sz="2400" b="1" dirty="0" err="1" smtClean="0"/>
              <a:t>Скрипченко</a:t>
            </a:r>
            <a:r>
              <a:rPr lang="ru-RU" sz="2400" b="1" dirty="0" smtClean="0"/>
              <a:t> Иван </a:t>
            </a:r>
            <a:r>
              <a:rPr lang="ru-RU" sz="2400" b="1" dirty="0" err="1" smtClean="0"/>
              <a:t>Протасович</a:t>
            </a:r>
            <a:r>
              <a:rPr lang="ru-RU" sz="2400" b="1" dirty="0" smtClean="0"/>
              <a:t> 13.01. </a:t>
            </a:r>
          </a:p>
          <a:p>
            <a:r>
              <a:rPr lang="ru-RU" sz="2400" b="1" dirty="0" err="1" smtClean="0"/>
              <a:t>Сметанин</a:t>
            </a:r>
            <a:r>
              <a:rPr lang="ru-RU" sz="2400" b="1" dirty="0" smtClean="0"/>
              <a:t> 13.01. </a:t>
            </a:r>
          </a:p>
          <a:p>
            <a:r>
              <a:rPr lang="ru-RU" sz="2400" b="1" dirty="0" smtClean="0"/>
              <a:t>Струговщиков Григорий Филиппович 28.01. </a:t>
            </a:r>
          </a:p>
          <a:p>
            <a:r>
              <a:rPr lang="ru-RU" sz="2400" b="1" dirty="0" err="1" smtClean="0"/>
              <a:t>Сундетов</a:t>
            </a:r>
            <a:r>
              <a:rPr lang="ru-RU" sz="2400" b="1" dirty="0" smtClean="0"/>
              <a:t>  </a:t>
            </a:r>
            <a:r>
              <a:rPr lang="ru-RU" sz="2400" b="1" dirty="0" err="1" smtClean="0"/>
              <a:t>Мамеждин</a:t>
            </a:r>
            <a:r>
              <a:rPr lang="ru-RU" sz="2400" b="1" dirty="0" smtClean="0"/>
              <a:t> 13.01. </a:t>
            </a:r>
          </a:p>
          <a:p>
            <a:r>
              <a:rPr lang="ru-RU" sz="2400" b="1" dirty="0" err="1" smtClean="0"/>
              <a:t>Теняшкин</a:t>
            </a:r>
            <a:r>
              <a:rPr lang="ru-RU" sz="2400" b="1" dirty="0" smtClean="0"/>
              <a:t>  Иван Григорьевич 13.01.1943г. </a:t>
            </a:r>
          </a:p>
          <a:p>
            <a:r>
              <a:rPr lang="ru-RU" sz="2400" b="1" dirty="0" err="1" smtClean="0"/>
              <a:t>Уистепов</a:t>
            </a:r>
            <a:r>
              <a:rPr lang="ru-RU" sz="2400" b="1" dirty="0" smtClean="0"/>
              <a:t>  </a:t>
            </a:r>
            <a:r>
              <a:rPr lang="ru-RU" sz="2400" b="1" dirty="0" err="1" smtClean="0"/>
              <a:t>Мурзахмед</a:t>
            </a:r>
            <a:r>
              <a:rPr lang="ru-RU" sz="2400" b="1" dirty="0" smtClean="0"/>
              <a:t> 12.01.</a:t>
            </a:r>
          </a:p>
          <a:p>
            <a:r>
              <a:rPr lang="ru-RU" sz="2400" b="1" dirty="0" err="1" smtClean="0"/>
              <a:t>Усманов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Таджим</a:t>
            </a:r>
            <a:r>
              <a:rPr lang="ru-RU" sz="2400" b="1" dirty="0" smtClean="0"/>
              <a:t> Бек 13.01. </a:t>
            </a:r>
          </a:p>
          <a:p>
            <a:r>
              <a:rPr lang="ru-RU" sz="2400" b="1" dirty="0" smtClean="0"/>
              <a:t>Хаджиев </a:t>
            </a:r>
            <a:r>
              <a:rPr lang="ru-RU" sz="2400" b="1" dirty="0" err="1" smtClean="0"/>
              <a:t>Рузам</a:t>
            </a:r>
            <a:r>
              <a:rPr lang="ru-RU" sz="2400" b="1" dirty="0" smtClean="0"/>
              <a:t>  (УССР) 13.01.</a:t>
            </a:r>
          </a:p>
          <a:p>
            <a:r>
              <a:rPr lang="ru-RU" sz="2400" b="1" dirty="0" smtClean="0"/>
              <a:t> Хасанов Сулейман 13.01. </a:t>
            </a:r>
          </a:p>
          <a:p>
            <a:r>
              <a:rPr lang="ru-RU" sz="2400" b="1" dirty="0" err="1" smtClean="0"/>
              <a:t>Худжашкунов</a:t>
            </a:r>
            <a:r>
              <a:rPr lang="ru-RU" sz="2400" b="1" dirty="0" smtClean="0"/>
              <a:t>  </a:t>
            </a:r>
            <a:r>
              <a:rPr lang="ru-RU" sz="2400" b="1" dirty="0" err="1" smtClean="0"/>
              <a:t>Исраил</a:t>
            </a:r>
            <a:r>
              <a:rPr lang="ru-RU" sz="2400" b="1" dirty="0" smtClean="0"/>
              <a:t> 13.01.</a:t>
            </a:r>
          </a:p>
          <a:p>
            <a:r>
              <a:rPr lang="ru-RU" sz="2400" b="1" dirty="0" smtClean="0"/>
              <a:t>Шишков Константин Яковлевич 30.01</a:t>
            </a:r>
          </a:p>
          <a:p>
            <a:r>
              <a:rPr lang="ru-RU" dirty="0" smtClean="0"/>
              <a:t> 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00034" y="928670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altLang="ru-RU" sz="6000" b="1" dirty="0" smtClean="0">
                <a:solidFill>
                  <a:schemeClr val="accent4"/>
                </a:solidFill>
              </a:rPr>
              <a:t>Кононов Артем Степанович</a:t>
            </a:r>
            <a:endParaRPr lang="ru-RU" altLang="ru-RU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71472" y="2071678"/>
            <a:ext cx="8229600" cy="4525963"/>
          </a:xfrm>
        </p:spPr>
        <p:txBody>
          <a:bodyPr/>
          <a:lstStyle/>
          <a:p>
            <a:r>
              <a:rPr lang="ru-RU" b="1" u="sng" dirty="0" smtClean="0">
                <a:solidFill>
                  <a:schemeClr val="tx2"/>
                </a:solidFill>
              </a:rPr>
              <a:t>Дата  рождения </a:t>
            </a:r>
            <a:r>
              <a:rPr lang="ru-RU" b="1" dirty="0" smtClean="0">
                <a:solidFill>
                  <a:schemeClr val="tx2"/>
                </a:solidFill>
              </a:rPr>
              <a:t>– 1890, Ростовская обл., Литвиновский р-н, х. Ленин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Место призыва </a:t>
            </a:r>
            <a:r>
              <a:rPr lang="ru-RU" b="1" dirty="0" smtClean="0">
                <a:solidFill>
                  <a:schemeClr val="tx2"/>
                </a:solidFill>
              </a:rPr>
              <a:t> -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РВК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Последнее место службы </a:t>
            </a:r>
            <a:r>
              <a:rPr lang="ru-RU" b="1" dirty="0" smtClean="0">
                <a:solidFill>
                  <a:schemeClr val="tx2"/>
                </a:solidFill>
              </a:rPr>
              <a:t>– </a:t>
            </a:r>
            <a:r>
              <a:rPr lang="ru-RU" b="1" dirty="0" err="1" smtClean="0">
                <a:solidFill>
                  <a:schemeClr val="tx2"/>
                </a:solidFill>
              </a:rPr>
              <a:t>п</a:t>
            </a:r>
            <a:r>
              <a:rPr lang="ru-RU" b="1" dirty="0" smtClean="0">
                <a:solidFill>
                  <a:schemeClr val="tx2"/>
                </a:solidFill>
              </a:rPr>
              <a:t>/</a:t>
            </a:r>
            <a:r>
              <a:rPr lang="ru-RU" b="1" dirty="0" err="1" smtClean="0">
                <a:solidFill>
                  <a:schemeClr val="tx2"/>
                </a:solidFill>
              </a:rPr>
              <a:t>п</a:t>
            </a:r>
            <a:r>
              <a:rPr lang="ru-RU" b="1" dirty="0" smtClean="0">
                <a:solidFill>
                  <a:schemeClr val="tx2"/>
                </a:solidFill>
              </a:rPr>
              <a:t> 33065А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капитан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Пропал без вести –02.09.1944</a:t>
            </a: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00034" y="928670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altLang="ru-RU" sz="6000" b="1" dirty="0" smtClean="0">
                <a:solidFill>
                  <a:schemeClr val="accent4"/>
                </a:solidFill>
              </a:rPr>
              <a:t>Камбулов Петр Федорович</a:t>
            </a:r>
            <a:endParaRPr lang="ru-RU" altLang="ru-RU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71472" y="2071678"/>
            <a:ext cx="8229600" cy="4525963"/>
          </a:xfrm>
        </p:spPr>
        <p:txBody>
          <a:bodyPr/>
          <a:lstStyle/>
          <a:p>
            <a:r>
              <a:rPr lang="ru-RU" b="1" u="sng" dirty="0" smtClean="0">
                <a:solidFill>
                  <a:schemeClr val="tx2"/>
                </a:solidFill>
              </a:rPr>
              <a:t>Дата  рождения </a:t>
            </a:r>
            <a:r>
              <a:rPr lang="ru-RU" b="1" dirty="0" smtClean="0">
                <a:solidFill>
                  <a:schemeClr val="tx2"/>
                </a:solidFill>
              </a:rPr>
              <a:t>– 1924, Ростовская обл., Литвиновский р-н, х. Рудаков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Место призыва </a:t>
            </a:r>
            <a:r>
              <a:rPr lang="ru-RU" b="1" dirty="0" smtClean="0">
                <a:solidFill>
                  <a:schemeClr val="tx2"/>
                </a:solidFill>
              </a:rPr>
              <a:t> -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РВК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Последнее место службы </a:t>
            </a:r>
            <a:r>
              <a:rPr lang="ru-RU" b="1" dirty="0" smtClean="0">
                <a:solidFill>
                  <a:schemeClr val="tx2"/>
                </a:solidFill>
              </a:rPr>
              <a:t>– 49 </a:t>
            </a:r>
            <a:r>
              <a:rPr lang="ru-RU" b="1" dirty="0" err="1" smtClean="0">
                <a:solidFill>
                  <a:schemeClr val="tx2"/>
                </a:solidFill>
              </a:rPr>
              <a:t>Гв</a:t>
            </a:r>
            <a:r>
              <a:rPr lang="ru-RU" b="1" dirty="0" smtClean="0">
                <a:solidFill>
                  <a:schemeClr val="tx2"/>
                </a:solidFill>
              </a:rPr>
              <a:t>. </a:t>
            </a:r>
            <a:r>
              <a:rPr lang="ru-RU" b="1" dirty="0" err="1" smtClean="0">
                <a:solidFill>
                  <a:schemeClr val="tx2"/>
                </a:solidFill>
              </a:rPr>
              <a:t>сд</a:t>
            </a:r>
            <a:endParaRPr lang="ru-RU" b="1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ст. сержант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Убит–23.11.1944</a:t>
            </a: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00034" y="928670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altLang="ru-RU" sz="6000" b="1" dirty="0" smtClean="0">
                <a:solidFill>
                  <a:schemeClr val="accent4"/>
                </a:solidFill>
              </a:rPr>
              <a:t>Куценко Александр Сергеевич</a:t>
            </a:r>
            <a:endParaRPr lang="ru-RU" altLang="ru-RU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71472" y="2071678"/>
            <a:ext cx="8229600" cy="4525963"/>
          </a:xfrm>
        </p:spPr>
        <p:txBody>
          <a:bodyPr/>
          <a:lstStyle/>
          <a:p>
            <a:r>
              <a:rPr lang="ru-RU" b="1" u="sng" dirty="0" smtClean="0">
                <a:solidFill>
                  <a:schemeClr val="tx2"/>
                </a:solidFill>
              </a:rPr>
              <a:t>Дата  рождения </a:t>
            </a:r>
            <a:r>
              <a:rPr lang="ru-RU" b="1" dirty="0" smtClean="0">
                <a:solidFill>
                  <a:schemeClr val="tx2"/>
                </a:solidFill>
              </a:rPr>
              <a:t>– 1925, Ростовская обл., Литвиновский р-н, х. Рудаков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Место призыва </a:t>
            </a:r>
            <a:r>
              <a:rPr lang="ru-RU" b="1" dirty="0" smtClean="0">
                <a:solidFill>
                  <a:schemeClr val="tx2"/>
                </a:solidFill>
              </a:rPr>
              <a:t> -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РВК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Последнее место службы </a:t>
            </a:r>
            <a:r>
              <a:rPr lang="ru-RU" b="1" dirty="0" smtClean="0">
                <a:solidFill>
                  <a:schemeClr val="tx2"/>
                </a:solidFill>
              </a:rPr>
              <a:t>–9 отд. </a:t>
            </a:r>
            <a:r>
              <a:rPr lang="ru-RU" b="1" dirty="0" err="1" smtClean="0">
                <a:solidFill>
                  <a:schemeClr val="tx2"/>
                </a:solidFill>
              </a:rPr>
              <a:t>Гв</a:t>
            </a:r>
            <a:r>
              <a:rPr lang="ru-RU" b="1" dirty="0" smtClean="0">
                <a:solidFill>
                  <a:schemeClr val="tx2"/>
                </a:solidFill>
              </a:rPr>
              <a:t>. танк. полк прорыва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красноармеец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Убит–18.07.1943 Харьковская обл., </a:t>
            </a:r>
            <a:r>
              <a:rPr lang="ru-RU" b="1" u="sng" dirty="0" err="1" smtClean="0">
                <a:solidFill>
                  <a:schemeClr val="tx2"/>
                </a:solidFill>
              </a:rPr>
              <a:t>Изюмский</a:t>
            </a:r>
            <a:r>
              <a:rPr lang="ru-RU" b="1" u="sng" dirty="0" smtClean="0">
                <a:solidFill>
                  <a:schemeClr val="tx2"/>
                </a:solidFill>
              </a:rPr>
              <a:t> р-н, с. </a:t>
            </a:r>
            <a:r>
              <a:rPr lang="ru-RU" b="1" u="sng" dirty="0" err="1" smtClean="0">
                <a:solidFill>
                  <a:schemeClr val="tx2"/>
                </a:solidFill>
              </a:rPr>
              <a:t>Синичино</a:t>
            </a:r>
            <a:endParaRPr lang="ru-RU" b="1" u="sng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00034" y="571480"/>
            <a:ext cx="8229600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6000" b="1" dirty="0" smtClean="0">
                <a:solidFill>
                  <a:schemeClr val="accent4"/>
                </a:solidFill>
              </a:rPr>
              <a:t>Колодкин Александр Петрович</a:t>
            </a:r>
            <a:endParaRPr lang="ru-RU" altLang="ru-RU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71472" y="2071678"/>
            <a:ext cx="8229600" cy="4525963"/>
          </a:xfrm>
        </p:spPr>
        <p:txBody>
          <a:bodyPr/>
          <a:lstStyle/>
          <a:p>
            <a:r>
              <a:rPr lang="ru-RU" b="1" u="sng" dirty="0" smtClean="0">
                <a:solidFill>
                  <a:schemeClr val="tx2"/>
                </a:solidFill>
              </a:rPr>
              <a:t>Дата  рождения </a:t>
            </a:r>
            <a:r>
              <a:rPr lang="ru-RU" b="1" dirty="0" smtClean="0">
                <a:solidFill>
                  <a:schemeClr val="tx2"/>
                </a:solidFill>
              </a:rPr>
              <a:t>– 1907, Ростовская обл., Литвиновский р-н, х. Рудаков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Дата и место призыва </a:t>
            </a:r>
            <a:r>
              <a:rPr lang="ru-RU" b="1" dirty="0" smtClean="0">
                <a:solidFill>
                  <a:schemeClr val="tx2"/>
                </a:solidFill>
              </a:rPr>
              <a:t> - 10.1941,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РВК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Последнее место службы </a:t>
            </a:r>
            <a:r>
              <a:rPr lang="ru-RU" b="1" dirty="0" smtClean="0">
                <a:solidFill>
                  <a:schemeClr val="tx2"/>
                </a:solidFill>
              </a:rPr>
              <a:t>–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красноармеец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Пропал без вести –10.1943</a:t>
            </a: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00034" y="571480"/>
            <a:ext cx="8229600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6000" b="1" dirty="0" smtClean="0">
                <a:solidFill>
                  <a:schemeClr val="accent4"/>
                </a:solidFill>
              </a:rPr>
              <a:t>Кулагин Петр Иванович</a:t>
            </a:r>
            <a:endParaRPr lang="ru-RU" altLang="ru-RU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71472" y="2071678"/>
            <a:ext cx="8229600" cy="4525963"/>
          </a:xfrm>
        </p:spPr>
        <p:txBody>
          <a:bodyPr/>
          <a:lstStyle/>
          <a:p>
            <a:r>
              <a:rPr lang="ru-RU" b="1" u="sng" dirty="0" smtClean="0">
                <a:solidFill>
                  <a:schemeClr val="tx2"/>
                </a:solidFill>
              </a:rPr>
              <a:t>Дата  рождения </a:t>
            </a:r>
            <a:r>
              <a:rPr lang="ru-RU" b="1" dirty="0" smtClean="0">
                <a:solidFill>
                  <a:schemeClr val="tx2"/>
                </a:solidFill>
              </a:rPr>
              <a:t>– 1923, Ростовская обл., Литвиновский р-н, х. Ленин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Дата и место призыва </a:t>
            </a:r>
            <a:r>
              <a:rPr lang="ru-RU" b="1" dirty="0" smtClean="0">
                <a:solidFill>
                  <a:schemeClr val="tx2"/>
                </a:solidFill>
              </a:rPr>
              <a:t> - 11.1941,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РВК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Последнее место службы </a:t>
            </a:r>
            <a:r>
              <a:rPr lang="ru-RU" b="1" dirty="0" smtClean="0">
                <a:solidFill>
                  <a:schemeClr val="tx2"/>
                </a:solidFill>
              </a:rPr>
              <a:t>–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красноармеец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Пропал без вести –09.1943</a:t>
            </a: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357158" y="428604"/>
            <a:ext cx="8229600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6000" b="1" dirty="0" smtClean="0">
                <a:solidFill>
                  <a:schemeClr val="accent4"/>
                </a:solidFill>
              </a:rPr>
              <a:t>Калабухов Иван Алексеевич</a:t>
            </a:r>
            <a:endParaRPr lang="ru-RU" altLang="ru-RU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71472" y="2071678"/>
            <a:ext cx="8229600" cy="4525963"/>
          </a:xfrm>
        </p:spPr>
        <p:txBody>
          <a:bodyPr/>
          <a:lstStyle/>
          <a:p>
            <a:r>
              <a:rPr lang="ru-RU" b="1" u="sng" dirty="0" smtClean="0">
                <a:solidFill>
                  <a:schemeClr val="tx2"/>
                </a:solidFill>
              </a:rPr>
              <a:t>Дата  рождения </a:t>
            </a:r>
            <a:r>
              <a:rPr lang="ru-RU" b="1" dirty="0" smtClean="0">
                <a:solidFill>
                  <a:schemeClr val="tx2"/>
                </a:solidFill>
              </a:rPr>
              <a:t>– 1916, Ростовская обл., Литвиновский р-н, х. Ленин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Дата и место призыва </a:t>
            </a:r>
            <a:r>
              <a:rPr lang="ru-RU" b="1" dirty="0" smtClean="0">
                <a:solidFill>
                  <a:schemeClr val="tx2"/>
                </a:solidFill>
              </a:rPr>
              <a:t> - 1940,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РВК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Последнее место службы </a:t>
            </a:r>
            <a:r>
              <a:rPr lang="ru-RU" b="1" dirty="0" smtClean="0">
                <a:solidFill>
                  <a:schemeClr val="tx2"/>
                </a:solidFill>
              </a:rPr>
              <a:t>–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ст.сержант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Пропал без вести </a:t>
            </a:r>
            <a:r>
              <a:rPr lang="ru-RU" b="1" u="sng" smtClean="0">
                <a:solidFill>
                  <a:schemeClr val="tx2"/>
                </a:solidFill>
              </a:rPr>
              <a:t>–06.1943</a:t>
            </a:r>
            <a:endParaRPr lang="ru-RU" b="1" u="sng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00034" y="642918"/>
            <a:ext cx="8229600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6000" b="1" dirty="0" smtClean="0">
                <a:solidFill>
                  <a:schemeClr val="accent4"/>
                </a:solidFill>
              </a:rPr>
              <a:t>Котов Иван Денисович</a:t>
            </a:r>
            <a:endParaRPr lang="ru-RU" altLang="ru-RU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71472" y="2071678"/>
            <a:ext cx="8229600" cy="4525963"/>
          </a:xfrm>
        </p:spPr>
        <p:txBody>
          <a:bodyPr/>
          <a:lstStyle/>
          <a:p>
            <a:r>
              <a:rPr lang="ru-RU" b="1" u="sng" dirty="0" smtClean="0">
                <a:solidFill>
                  <a:schemeClr val="tx2"/>
                </a:solidFill>
              </a:rPr>
              <a:t>Дата  рождения </a:t>
            </a:r>
            <a:r>
              <a:rPr lang="ru-RU" b="1" dirty="0" smtClean="0">
                <a:solidFill>
                  <a:schemeClr val="tx2"/>
                </a:solidFill>
              </a:rPr>
              <a:t>– 1904, Ростовская обл., Литвиновский р-н, х. Рудаков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Дата и место призыва </a:t>
            </a:r>
            <a:r>
              <a:rPr lang="ru-RU" b="1" dirty="0" smtClean="0">
                <a:solidFill>
                  <a:schemeClr val="tx2"/>
                </a:solidFill>
              </a:rPr>
              <a:t> - </a:t>
            </a:r>
            <a:r>
              <a:rPr lang="ru-RU" b="1" dirty="0" err="1" smtClean="0">
                <a:solidFill>
                  <a:schemeClr val="tx2"/>
                </a:solidFill>
              </a:rPr>
              <a:t>Вязовский</a:t>
            </a:r>
            <a:r>
              <a:rPr lang="ru-RU" b="1" dirty="0" smtClean="0">
                <a:solidFill>
                  <a:schemeClr val="tx2"/>
                </a:solidFill>
              </a:rPr>
              <a:t> РВК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Последнее место службы </a:t>
            </a:r>
            <a:r>
              <a:rPr lang="ru-RU" b="1" dirty="0" smtClean="0">
                <a:solidFill>
                  <a:schemeClr val="tx2"/>
                </a:solidFill>
              </a:rPr>
              <a:t>– 217 </a:t>
            </a:r>
            <a:r>
              <a:rPr lang="ru-RU" b="1" dirty="0" err="1" smtClean="0">
                <a:solidFill>
                  <a:schemeClr val="tx2"/>
                </a:solidFill>
              </a:rPr>
              <a:t>сд</a:t>
            </a:r>
            <a:endParaRPr lang="ru-RU" b="1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красноармеец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Попал в плен– 23.10.1941 (освобожден)</a:t>
            </a: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00034" y="642918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altLang="ru-RU" sz="5400" b="1" dirty="0" smtClean="0">
                <a:solidFill>
                  <a:schemeClr val="accent4"/>
                </a:solidFill>
              </a:rPr>
              <a:t>Лаврухин Иван</a:t>
            </a:r>
            <a:r>
              <a:rPr lang="en-US" altLang="ru-RU" sz="5400" b="1" dirty="0" smtClean="0">
                <a:solidFill>
                  <a:schemeClr val="accent4"/>
                </a:solidFill>
              </a:rPr>
              <a:t> </a:t>
            </a:r>
            <a:r>
              <a:rPr lang="ru-RU" altLang="ru-RU" sz="5400" b="1" dirty="0" smtClean="0">
                <a:solidFill>
                  <a:schemeClr val="accent4"/>
                </a:solidFill>
              </a:rPr>
              <a:t> Иванович</a:t>
            </a:r>
            <a:endParaRPr lang="ru-RU" altLang="ru-RU" sz="5400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71472" y="2071678"/>
            <a:ext cx="8229600" cy="4525963"/>
          </a:xfrm>
        </p:spPr>
        <p:txBody>
          <a:bodyPr/>
          <a:lstStyle/>
          <a:p>
            <a:r>
              <a:rPr lang="ru-RU" b="1" u="sng" dirty="0" smtClean="0">
                <a:solidFill>
                  <a:schemeClr val="tx2"/>
                </a:solidFill>
              </a:rPr>
              <a:t>Дата  рождения </a:t>
            </a:r>
            <a:r>
              <a:rPr lang="ru-RU" b="1" dirty="0" smtClean="0">
                <a:solidFill>
                  <a:schemeClr val="tx2"/>
                </a:solidFill>
              </a:rPr>
              <a:t>– 1917, Ростовская обл., Литвиновский р-н, х. Рудаков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Дата и место призыва </a:t>
            </a:r>
            <a:r>
              <a:rPr lang="ru-RU" b="1" dirty="0" smtClean="0">
                <a:solidFill>
                  <a:schemeClr val="tx2"/>
                </a:solidFill>
              </a:rPr>
              <a:t> - 10.07.1940,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РВК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Последнее место службы </a:t>
            </a:r>
            <a:r>
              <a:rPr lang="ru-RU" b="1" dirty="0" smtClean="0">
                <a:solidFill>
                  <a:schemeClr val="tx2"/>
                </a:solidFill>
              </a:rPr>
              <a:t>–  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красноармеец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Пропал без вести–03.1943</a:t>
            </a: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04734"/>
          </a:xfrm>
        </p:spPr>
        <p:txBody>
          <a:bodyPr>
            <a:normAutofit fontScale="90000"/>
          </a:bodyPr>
          <a:lstStyle/>
          <a:p>
            <a:r>
              <a:rPr lang="ru-RU" altLang="ru-RU" sz="6000" b="1" dirty="0" smtClean="0">
                <a:solidFill>
                  <a:schemeClr val="accent4"/>
                </a:solidFill>
              </a:rPr>
              <a:t>Лазарев Роман  Михайлович</a:t>
            </a:r>
            <a:endParaRPr lang="ru-RU" altLang="ru-RU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71472" y="2071678"/>
            <a:ext cx="8229600" cy="4525963"/>
          </a:xfrm>
        </p:spPr>
        <p:txBody>
          <a:bodyPr/>
          <a:lstStyle/>
          <a:p>
            <a:r>
              <a:rPr lang="ru-RU" b="1" u="sng" dirty="0" smtClean="0">
                <a:solidFill>
                  <a:schemeClr val="tx2"/>
                </a:solidFill>
              </a:rPr>
              <a:t>Дата  рождения </a:t>
            </a:r>
            <a:r>
              <a:rPr lang="ru-RU" b="1" dirty="0" smtClean="0">
                <a:solidFill>
                  <a:schemeClr val="tx2"/>
                </a:solidFill>
              </a:rPr>
              <a:t>– 1918, Ростовская обл., Литвиновский р-н, х. Рудаков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Дата и место призыва </a:t>
            </a:r>
            <a:r>
              <a:rPr lang="ru-RU" b="1" dirty="0" smtClean="0">
                <a:solidFill>
                  <a:schemeClr val="tx2"/>
                </a:solidFill>
              </a:rPr>
              <a:t> - 11.1939,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РВК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Последнее место службы </a:t>
            </a:r>
            <a:r>
              <a:rPr lang="ru-RU" b="1" dirty="0" smtClean="0">
                <a:solidFill>
                  <a:schemeClr val="tx2"/>
                </a:solidFill>
              </a:rPr>
              <a:t>– 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красноармеец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Пропал без вести–05.1943</a:t>
            </a: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00034" y="571480"/>
            <a:ext cx="8229600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6000" b="1" dirty="0" smtClean="0">
                <a:solidFill>
                  <a:schemeClr val="accent4"/>
                </a:solidFill>
              </a:rPr>
              <a:t>Лебедев Петр Иванович</a:t>
            </a:r>
            <a:endParaRPr lang="ru-RU" altLang="ru-RU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71472" y="2071678"/>
            <a:ext cx="8229600" cy="4525963"/>
          </a:xfrm>
        </p:spPr>
        <p:txBody>
          <a:bodyPr/>
          <a:lstStyle/>
          <a:p>
            <a:r>
              <a:rPr lang="ru-RU" b="1" u="sng" dirty="0" smtClean="0">
                <a:solidFill>
                  <a:schemeClr val="tx2"/>
                </a:solidFill>
              </a:rPr>
              <a:t>Дата  рождения </a:t>
            </a:r>
            <a:r>
              <a:rPr lang="ru-RU" b="1" dirty="0" smtClean="0">
                <a:solidFill>
                  <a:schemeClr val="tx2"/>
                </a:solidFill>
              </a:rPr>
              <a:t>– 1907, Ростовская обл., Литвиновский р-н, х. Рудаков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Дата и место призыва </a:t>
            </a:r>
            <a:r>
              <a:rPr lang="ru-RU" b="1" dirty="0" smtClean="0">
                <a:solidFill>
                  <a:schemeClr val="tx2"/>
                </a:solidFill>
              </a:rPr>
              <a:t> - 24.06.1941,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РВК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Последнее место службы </a:t>
            </a:r>
            <a:r>
              <a:rPr lang="ru-RU" b="1" dirty="0" smtClean="0">
                <a:solidFill>
                  <a:schemeClr val="tx2"/>
                </a:solidFill>
              </a:rPr>
              <a:t>– 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красноармеец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Пропал без вести–08.1943</a:t>
            </a: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000" b="1" dirty="0" smtClean="0">
                <a:solidFill>
                  <a:schemeClr val="accent4">
                    <a:lumMod val="75000"/>
                  </a:schemeClr>
                </a:solidFill>
              </a:rPr>
              <a:t>Раздел 2: Хуторяне, не вернувшиеся с войны</a:t>
            </a:r>
            <a:endParaRPr lang="ru-RU" sz="40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3" name="Picture 4" descr="мемориал павшим воинам- общий вид | Ленина (Белокалитвинский район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12776"/>
            <a:ext cx="7685953" cy="5117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00034" y="928670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altLang="ru-RU" sz="5400" b="1" dirty="0" smtClean="0">
                <a:solidFill>
                  <a:schemeClr val="accent4"/>
                </a:solidFill>
              </a:rPr>
              <a:t>Леонов Никифор Тихонович (Тимофеевич)</a:t>
            </a:r>
            <a:endParaRPr lang="ru-RU" altLang="ru-RU" sz="5400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71472" y="2071678"/>
            <a:ext cx="8229600" cy="4525963"/>
          </a:xfrm>
        </p:spPr>
        <p:txBody>
          <a:bodyPr/>
          <a:lstStyle/>
          <a:p>
            <a:r>
              <a:rPr lang="ru-RU" b="1" u="sng" dirty="0" smtClean="0">
                <a:solidFill>
                  <a:schemeClr val="tx2"/>
                </a:solidFill>
              </a:rPr>
              <a:t>Дата  рождения </a:t>
            </a:r>
            <a:r>
              <a:rPr lang="ru-RU" b="1" dirty="0" smtClean="0">
                <a:solidFill>
                  <a:schemeClr val="tx2"/>
                </a:solidFill>
              </a:rPr>
              <a:t>– 1915, Ростовская обл., Литвиновский р-н, х. Рудаков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Дата и место призыва </a:t>
            </a:r>
            <a:r>
              <a:rPr lang="ru-RU" b="1" dirty="0" smtClean="0">
                <a:solidFill>
                  <a:schemeClr val="tx2"/>
                </a:solidFill>
              </a:rPr>
              <a:t> - 15.08.1940,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РВК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Последнее место службы </a:t>
            </a:r>
            <a:r>
              <a:rPr lang="ru-RU" b="1" dirty="0" smtClean="0">
                <a:solidFill>
                  <a:schemeClr val="tx2"/>
                </a:solidFill>
              </a:rPr>
              <a:t>–  ЮЗФ 651 </a:t>
            </a:r>
            <a:r>
              <a:rPr lang="ru-RU" b="1" dirty="0" err="1" smtClean="0">
                <a:solidFill>
                  <a:schemeClr val="tx2"/>
                </a:solidFill>
              </a:rPr>
              <a:t>ап</a:t>
            </a:r>
            <a:r>
              <a:rPr lang="ru-RU" b="1" dirty="0" smtClean="0">
                <a:solidFill>
                  <a:schemeClr val="tx2"/>
                </a:solidFill>
              </a:rPr>
              <a:t> </a:t>
            </a:r>
            <a:r>
              <a:rPr lang="ru-RU" b="1" dirty="0" err="1" smtClean="0">
                <a:solidFill>
                  <a:schemeClr val="tx2"/>
                </a:solidFill>
              </a:rPr>
              <a:t>пто</a:t>
            </a:r>
            <a:r>
              <a:rPr lang="ru-RU" b="1" dirty="0" smtClean="0">
                <a:solidFill>
                  <a:schemeClr val="tx2"/>
                </a:solidFill>
              </a:rPr>
              <a:t> </a:t>
            </a:r>
            <a:r>
              <a:rPr lang="ru-RU" b="1" dirty="0" err="1" smtClean="0">
                <a:solidFill>
                  <a:schemeClr val="tx2"/>
                </a:solidFill>
              </a:rPr>
              <a:t>ргк</a:t>
            </a:r>
            <a:r>
              <a:rPr lang="ru-RU" b="1" dirty="0" smtClean="0">
                <a:solidFill>
                  <a:schemeClr val="tx2"/>
                </a:solidFill>
              </a:rPr>
              <a:t> 4 </a:t>
            </a:r>
            <a:r>
              <a:rPr lang="ru-RU" b="1" dirty="0" err="1" smtClean="0">
                <a:solidFill>
                  <a:schemeClr val="tx2"/>
                </a:solidFill>
              </a:rPr>
              <a:t>д-н</a:t>
            </a:r>
            <a:endParaRPr lang="ru-RU" b="1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красноармеец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Пропал без вести–10.1943</a:t>
            </a: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00034" y="571480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altLang="ru-RU" sz="5400" b="1" dirty="0" smtClean="0">
                <a:solidFill>
                  <a:schemeClr val="accent4"/>
                </a:solidFill>
              </a:rPr>
              <a:t>Лепехин Василий Иванович</a:t>
            </a:r>
            <a:endParaRPr lang="ru-RU" altLang="ru-RU" sz="5400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71472" y="2071678"/>
            <a:ext cx="8229600" cy="4525963"/>
          </a:xfrm>
        </p:spPr>
        <p:txBody>
          <a:bodyPr/>
          <a:lstStyle/>
          <a:p>
            <a:r>
              <a:rPr lang="ru-RU" b="1" u="sng" dirty="0" smtClean="0">
                <a:solidFill>
                  <a:schemeClr val="tx2"/>
                </a:solidFill>
              </a:rPr>
              <a:t>Дата  рождения </a:t>
            </a:r>
            <a:r>
              <a:rPr lang="ru-RU" b="1" dirty="0" smtClean="0">
                <a:solidFill>
                  <a:schemeClr val="tx2"/>
                </a:solidFill>
              </a:rPr>
              <a:t>– 1913, Ростовская обл., </a:t>
            </a:r>
            <a:r>
              <a:rPr lang="ru-RU" b="1" dirty="0" err="1" smtClean="0">
                <a:solidFill>
                  <a:schemeClr val="tx2"/>
                </a:solidFill>
              </a:rPr>
              <a:t>Скопинский</a:t>
            </a:r>
            <a:r>
              <a:rPr lang="ru-RU" b="1" dirty="0" smtClean="0">
                <a:solidFill>
                  <a:schemeClr val="tx2"/>
                </a:solidFill>
              </a:rPr>
              <a:t> р-н, х. </a:t>
            </a:r>
            <a:r>
              <a:rPr lang="ru-RU" b="1" dirty="0" err="1" smtClean="0">
                <a:solidFill>
                  <a:schemeClr val="tx2"/>
                </a:solidFill>
              </a:rPr>
              <a:t>Ильинское</a:t>
            </a:r>
            <a:endParaRPr lang="ru-RU" b="1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Дата и место призыва </a:t>
            </a:r>
            <a:r>
              <a:rPr lang="ru-RU" b="1" dirty="0" smtClean="0">
                <a:solidFill>
                  <a:schemeClr val="tx2"/>
                </a:solidFill>
              </a:rPr>
              <a:t> - 15.08.1943,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РВК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Последнее место службы </a:t>
            </a:r>
            <a:r>
              <a:rPr lang="ru-RU" b="1" dirty="0" smtClean="0">
                <a:solidFill>
                  <a:schemeClr val="tx2"/>
                </a:solidFill>
              </a:rPr>
              <a:t>–  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красноармеец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Пропал без вести–08.1943</a:t>
            </a: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00034" y="928670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altLang="ru-RU" sz="5400" b="1" dirty="0" smtClean="0">
                <a:solidFill>
                  <a:schemeClr val="accent4"/>
                </a:solidFill>
              </a:rPr>
              <a:t>Лозин Василий Михайлович</a:t>
            </a:r>
            <a:endParaRPr lang="ru-RU" altLang="ru-RU" sz="5400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42910" y="1857364"/>
            <a:ext cx="8158162" cy="4740277"/>
          </a:xfrm>
        </p:spPr>
        <p:txBody>
          <a:bodyPr/>
          <a:lstStyle/>
          <a:p>
            <a:r>
              <a:rPr lang="ru-RU" b="1" u="sng" dirty="0" smtClean="0">
                <a:solidFill>
                  <a:schemeClr val="tx2"/>
                </a:solidFill>
              </a:rPr>
              <a:t>Дата  рождения </a:t>
            </a:r>
            <a:r>
              <a:rPr lang="ru-RU" b="1" dirty="0" smtClean="0">
                <a:solidFill>
                  <a:schemeClr val="tx2"/>
                </a:solidFill>
              </a:rPr>
              <a:t>– 1900 (1910), Ростовская обл., Константиновский р-н, х. Крюков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Дата и место призыва </a:t>
            </a:r>
            <a:r>
              <a:rPr lang="ru-RU" b="1" dirty="0" smtClean="0">
                <a:solidFill>
                  <a:schemeClr val="tx2"/>
                </a:solidFill>
              </a:rPr>
              <a:t> - 1942,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РВК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Последнее место службы </a:t>
            </a:r>
            <a:r>
              <a:rPr lang="ru-RU" b="1" dirty="0" smtClean="0">
                <a:solidFill>
                  <a:schemeClr val="tx2"/>
                </a:solidFill>
              </a:rPr>
              <a:t>–  74Гв. </a:t>
            </a:r>
            <a:r>
              <a:rPr lang="ru-RU" b="1" dirty="0" err="1" smtClean="0">
                <a:solidFill>
                  <a:schemeClr val="tx2"/>
                </a:solidFill>
              </a:rPr>
              <a:t>Сд</a:t>
            </a:r>
            <a:r>
              <a:rPr lang="ru-RU" b="1" dirty="0" smtClean="0">
                <a:solidFill>
                  <a:schemeClr val="tx2"/>
                </a:solidFill>
              </a:rPr>
              <a:t> 236 </a:t>
            </a:r>
            <a:r>
              <a:rPr lang="ru-RU" b="1" dirty="0" err="1" smtClean="0">
                <a:solidFill>
                  <a:schemeClr val="tx2"/>
                </a:solidFill>
              </a:rPr>
              <a:t>Гв</a:t>
            </a:r>
            <a:r>
              <a:rPr lang="ru-RU" b="1" dirty="0" smtClean="0">
                <a:solidFill>
                  <a:schemeClr val="tx2"/>
                </a:solidFill>
              </a:rPr>
              <a:t>. </a:t>
            </a:r>
            <a:r>
              <a:rPr lang="ru-RU" b="1" dirty="0" err="1" smtClean="0">
                <a:solidFill>
                  <a:schemeClr val="tx2"/>
                </a:solidFill>
              </a:rPr>
              <a:t>сп</a:t>
            </a:r>
            <a:endParaRPr lang="ru-RU" b="1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сержант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Умер от ран– 08.05.1945 ЛУ №652</a:t>
            </a: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00034" y="642918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altLang="ru-RU" sz="5400" b="1" dirty="0" smtClean="0">
                <a:solidFill>
                  <a:schemeClr val="accent4"/>
                </a:solidFill>
              </a:rPr>
              <a:t>Лукьянов Иван Николаевич</a:t>
            </a:r>
            <a:endParaRPr lang="ru-RU" altLang="ru-RU" sz="5400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71472" y="2071678"/>
            <a:ext cx="8229600" cy="4525963"/>
          </a:xfrm>
        </p:spPr>
        <p:txBody>
          <a:bodyPr/>
          <a:lstStyle/>
          <a:p>
            <a:r>
              <a:rPr lang="ru-RU" b="1" u="sng" dirty="0" smtClean="0">
                <a:solidFill>
                  <a:schemeClr val="tx2"/>
                </a:solidFill>
              </a:rPr>
              <a:t>Дата  рождения </a:t>
            </a:r>
            <a:r>
              <a:rPr lang="ru-RU" b="1" dirty="0" smtClean="0">
                <a:solidFill>
                  <a:schemeClr val="tx2"/>
                </a:solidFill>
              </a:rPr>
              <a:t>– 1925, Ростовская обл., Литвиновский р-н, х. Рудаков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Место призыва </a:t>
            </a:r>
            <a:r>
              <a:rPr lang="ru-RU" b="1" dirty="0" smtClean="0">
                <a:solidFill>
                  <a:schemeClr val="tx2"/>
                </a:solidFill>
              </a:rPr>
              <a:t> -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РВК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Последнее место службы </a:t>
            </a:r>
            <a:r>
              <a:rPr lang="ru-RU" b="1" dirty="0" smtClean="0">
                <a:solidFill>
                  <a:schemeClr val="tx2"/>
                </a:solidFill>
              </a:rPr>
              <a:t>–  210сд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красноармеец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Умер от ран –между 08.05.1944 и 11.05.1944</a:t>
            </a: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214282" y="428604"/>
            <a:ext cx="8643998" cy="718940"/>
          </a:xfrm>
        </p:spPr>
        <p:txBody>
          <a:bodyPr>
            <a:normAutofit fontScale="90000"/>
          </a:bodyPr>
          <a:lstStyle/>
          <a:p>
            <a:r>
              <a:rPr lang="ru-RU" altLang="ru-RU" sz="5400" b="1" dirty="0" smtClean="0">
                <a:solidFill>
                  <a:schemeClr val="accent4"/>
                </a:solidFill>
              </a:rPr>
              <a:t>Мигулин Алексей Васильевич</a:t>
            </a:r>
            <a:endParaRPr lang="ru-RU" altLang="ru-RU" sz="5400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71472" y="2071678"/>
            <a:ext cx="8229600" cy="4525963"/>
          </a:xfrm>
        </p:spPr>
        <p:txBody>
          <a:bodyPr/>
          <a:lstStyle/>
          <a:p>
            <a:r>
              <a:rPr lang="ru-RU" b="1" u="sng" dirty="0" smtClean="0">
                <a:solidFill>
                  <a:schemeClr val="tx2"/>
                </a:solidFill>
              </a:rPr>
              <a:t>Дата  рождения </a:t>
            </a:r>
            <a:r>
              <a:rPr lang="ru-RU" b="1" dirty="0" smtClean="0">
                <a:solidFill>
                  <a:schemeClr val="tx2"/>
                </a:solidFill>
              </a:rPr>
              <a:t>– 1921, Ростовская обл., Литвиновский р-н, х. Ленин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Дата и место призыва </a:t>
            </a:r>
            <a:r>
              <a:rPr lang="ru-RU" b="1" dirty="0" smtClean="0">
                <a:solidFill>
                  <a:schemeClr val="tx2"/>
                </a:solidFill>
              </a:rPr>
              <a:t> - 09.1940,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РВК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Последнее место службы </a:t>
            </a:r>
            <a:r>
              <a:rPr lang="ru-RU" b="1" dirty="0" smtClean="0">
                <a:solidFill>
                  <a:schemeClr val="tx2"/>
                </a:solidFill>
              </a:rPr>
              <a:t>–  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красноармеец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Пропал без вести - 06.1943</a:t>
            </a: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00034" y="500042"/>
            <a:ext cx="8229600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5400" b="1" dirty="0" smtClean="0">
                <a:solidFill>
                  <a:schemeClr val="accent4"/>
                </a:solidFill>
              </a:rPr>
              <a:t>Минаев Иван</a:t>
            </a:r>
            <a:r>
              <a:rPr lang="en-US" altLang="ru-RU" sz="5400" b="1" dirty="0" smtClean="0">
                <a:solidFill>
                  <a:schemeClr val="accent4"/>
                </a:solidFill>
              </a:rPr>
              <a:t> </a:t>
            </a:r>
            <a:r>
              <a:rPr lang="ru-RU" altLang="ru-RU" sz="5400" b="1" dirty="0" smtClean="0">
                <a:solidFill>
                  <a:schemeClr val="accent4"/>
                </a:solidFill>
              </a:rPr>
              <a:t>Иванович</a:t>
            </a:r>
            <a:endParaRPr lang="ru-RU" altLang="ru-RU" sz="5400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57158" y="1571612"/>
            <a:ext cx="8643998" cy="4525963"/>
          </a:xfrm>
        </p:spPr>
        <p:txBody>
          <a:bodyPr/>
          <a:lstStyle/>
          <a:p>
            <a:r>
              <a:rPr lang="ru-RU" b="1" u="sng" dirty="0" smtClean="0">
                <a:solidFill>
                  <a:schemeClr val="tx2"/>
                </a:solidFill>
              </a:rPr>
              <a:t>Дата  рождения </a:t>
            </a:r>
            <a:r>
              <a:rPr lang="ru-RU" b="1" dirty="0" smtClean="0">
                <a:solidFill>
                  <a:schemeClr val="tx2"/>
                </a:solidFill>
              </a:rPr>
              <a:t>– 8.05.1913, Ростовская обл., Литвиновский р-н, х. Ленин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Дата и место призыва </a:t>
            </a:r>
            <a:r>
              <a:rPr lang="ru-RU" b="1" dirty="0" smtClean="0">
                <a:solidFill>
                  <a:schemeClr val="tx2"/>
                </a:solidFill>
              </a:rPr>
              <a:t> - 03.05.1941, </a:t>
            </a:r>
            <a:r>
              <a:rPr lang="ru-RU" b="1" dirty="0" err="1" smtClean="0">
                <a:solidFill>
                  <a:schemeClr val="tx2"/>
                </a:solidFill>
              </a:rPr>
              <a:t>Нижне-Чирский</a:t>
            </a:r>
            <a:r>
              <a:rPr lang="ru-RU" b="1" dirty="0" smtClean="0">
                <a:solidFill>
                  <a:schemeClr val="tx2"/>
                </a:solidFill>
              </a:rPr>
              <a:t> РВК, Сталинградской обл.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Последнее место службы </a:t>
            </a:r>
            <a:r>
              <a:rPr lang="ru-RU" b="1" dirty="0" smtClean="0">
                <a:solidFill>
                  <a:schemeClr val="tx2"/>
                </a:solidFill>
              </a:rPr>
              <a:t>–  93 полк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рядовой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Пропал без вести - 10.1942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16" y="4071942"/>
            <a:ext cx="2100572" cy="2786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00034" y="500042"/>
            <a:ext cx="8229600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5400" b="1" dirty="0" smtClean="0">
                <a:solidFill>
                  <a:schemeClr val="accent4"/>
                </a:solidFill>
              </a:rPr>
              <a:t>Минаев Иван</a:t>
            </a:r>
            <a:r>
              <a:rPr lang="en-US" altLang="ru-RU" sz="5400" b="1" dirty="0" smtClean="0">
                <a:solidFill>
                  <a:schemeClr val="accent4"/>
                </a:solidFill>
              </a:rPr>
              <a:t> </a:t>
            </a:r>
            <a:r>
              <a:rPr lang="ru-RU" altLang="ru-RU" sz="5400" b="1" dirty="0" smtClean="0">
                <a:solidFill>
                  <a:schemeClr val="accent4"/>
                </a:solidFill>
              </a:rPr>
              <a:t>Семенович</a:t>
            </a:r>
            <a:endParaRPr lang="ru-RU" altLang="ru-RU" sz="5400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71472" y="2071678"/>
            <a:ext cx="8229600" cy="4525963"/>
          </a:xfrm>
        </p:spPr>
        <p:txBody>
          <a:bodyPr/>
          <a:lstStyle/>
          <a:p>
            <a:r>
              <a:rPr lang="ru-RU" b="1" u="sng" dirty="0" smtClean="0">
                <a:solidFill>
                  <a:schemeClr val="tx2"/>
                </a:solidFill>
              </a:rPr>
              <a:t>Дата  рождения </a:t>
            </a:r>
            <a:r>
              <a:rPr lang="ru-RU" b="1" dirty="0" smtClean="0">
                <a:solidFill>
                  <a:schemeClr val="tx2"/>
                </a:solidFill>
              </a:rPr>
              <a:t>– 1918, Ростовская обл., Литвиновский р-н, х. Ленин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Дата и место призыва </a:t>
            </a:r>
            <a:r>
              <a:rPr lang="ru-RU" b="1" dirty="0" smtClean="0">
                <a:solidFill>
                  <a:schemeClr val="tx2"/>
                </a:solidFill>
              </a:rPr>
              <a:t> - 15.10.1941,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РВК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Последнее место службы </a:t>
            </a:r>
            <a:r>
              <a:rPr lang="ru-RU" b="1" dirty="0" smtClean="0">
                <a:solidFill>
                  <a:schemeClr val="tx2"/>
                </a:solidFill>
              </a:rPr>
              <a:t>–  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красноармеец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Пропал без вести - 10.1943</a:t>
            </a: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71472" y="571480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altLang="ru-RU" sz="5400" b="1" dirty="0" smtClean="0">
                <a:solidFill>
                  <a:schemeClr val="accent4"/>
                </a:solidFill>
              </a:rPr>
              <a:t>Минаев Карп Сергеевич</a:t>
            </a:r>
            <a:endParaRPr lang="ru-RU" altLang="ru-RU" sz="5400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71472" y="2071678"/>
            <a:ext cx="8229600" cy="4525963"/>
          </a:xfrm>
        </p:spPr>
        <p:txBody>
          <a:bodyPr/>
          <a:lstStyle/>
          <a:p>
            <a:r>
              <a:rPr lang="ru-RU" b="1" u="sng" dirty="0" smtClean="0">
                <a:solidFill>
                  <a:schemeClr val="tx2"/>
                </a:solidFill>
              </a:rPr>
              <a:t>Дата  рождения </a:t>
            </a:r>
            <a:r>
              <a:rPr lang="ru-RU" b="1" dirty="0" smtClean="0">
                <a:solidFill>
                  <a:schemeClr val="tx2"/>
                </a:solidFill>
              </a:rPr>
              <a:t>– 1912, Ростовская обл., Литвиновский р-н, х. Ленин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Место призыва </a:t>
            </a:r>
            <a:r>
              <a:rPr lang="ru-RU" b="1" dirty="0" smtClean="0">
                <a:solidFill>
                  <a:schemeClr val="tx2"/>
                </a:solidFill>
              </a:rPr>
              <a:t> - </a:t>
            </a:r>
            <a:r>
              <a:rPr lang="ru-RU" b="1" dirty="0" err="1" smtClean="0">
                <a:solidFill>
                  <a:schemeClr val="tx2"/>
                </a:solidFill>
              </a:rPr>
              <a:t>Чистяковский</a:t>
            </a:r>
            <a:r>
              <a:rPr lang="ru-RU" b="1" dirty="0" smtClean="0">
                <a:solidFill>
                  <a:schemeClr val="tx2"/>
                </a:solidFill>
              </a:rPr>
              <a:t> РВК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Последнее место службы </a:t>
            </a:r>
            <a:r>
              <a:rPr lang="ru-RU" b="1" dirty="0" smtClean="0">
                <a:solidFill>
                  <a:schemeClr val="tx2"/>
                </a:solidFill>
              </a:rPr>
              <a:t>–  50Гв. Сталинская </a:t>
            </a:r>
            <a:r>
              <a:rPr lang="ru-RU" b="1" dirty="0" err="1" smtClean="0">
                <a:solidFill>
                  <a:schemeClr val="tx2"/>
                </a:solidFill>
              </a:rPr>
              <a:t>сд</a:t>
            </a:r>
            <a:endParaRPr lang="ru-RU" b="1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</a:t>
            </a:r>
            <a:r>
              <a:rPr lang="ru-RU" b="1" dirty="0" err="1" smtClean="0">
                <a:solidFill>
                  <a:schemeClr val="tx2"/>
                </a:solidFill>
              </a:rPr>
              <a:t>гв</a:t>
            </a:r>
            <a:r>
              <a:rPr lang="ru-RU" b="1" dirty="0" smtClean="0">
                <a:solidFill>
                  <a:schemeClr val="tx2"/>
                </a:solidFill>
              </a:rPr>
              <a:t>. красноармеец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Убит – 06.03.1944</a:t>
            </a: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00034" y="428604"/>
            <a:ext cx="8229600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5400" b="1" dirty="0" smtClean="0">
                <a:solidFill>
                  <a:schemeClr val="accent4"/>
                </a:solidFill>
              </a:rPr>
              <a:t>Мордасов Сергей Владимирович</a:t>
            </a:r>
            <a:endParaRPr lang="ru-RU" altLang="ru-RU" sz="5400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71472" y="2071678"/>
            <a:ext cx="8229600" cy="4525963"/>
          </a:xfrm>
        </p:spPr>
        <p:txBody>
          <a:bodyPr/>
          <a:lstStyle/>
          <a:p>
            <a:r>
              <a:rPr lang="ru-RU" b="1" u="sng" dirty="0" smtClean="0">
                <a:solidFill>
                  <a:schemeClr val="tx2"/>
                </a:solidFill>
              </a:rPr>
              <a:t>Дата  рождения </a:t>
            </a:r>
            <a:r>
              <a:rPr lang="ru-RU" b="1" dirty="0" smtClean="0">
                <a:solidFill>
                  <a:schemeClr val="tx2"/>
                </a:solidFill>
              </a:rPr>
              <a:t>– 1925, Ростовская обл., Литвиновский р-н, х. Ленин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Дата и место призыва </a:t>
            </a:r>
            <a:r>
              <a:rPr lang="ru-RU" b="1" dirty="0" smtClean="0">
                <a:solidFill>
                  <a:schemeClr val="tx2"/>
                </a:solidFill>
              </a:rPr>
              <a:t> - 25.03.1943,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РВК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Последнее место службы </a:t>
            </a:r>
            <a:r>
              <a:rPr lang="ru-RU" b="1" dirty="0" smtClean="0">
                <a:solidFill>
                  <a:schemeClr val="tx2"/>
                </a:solidFill>
              </a:rPr>
              <a:t>–Сталинская </a:t>
            </a:r>
            <a:r>
              <a:rPr lang="ru-RU" b="1" dirty="0" err="1" smtClean="0">
                <a:solidFill>
                  <a:schemeClr val="tx2"/>
                </a:solidFill>
              </a:rPr>
              <a:t>сд</a:t>
            </a:r>
            <a:endParaRPr lang="ru-RU" b="1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–красноармеец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Пропал без вести – 12.1943</a:t>
            </a: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00034" y="928670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altLang="ru-RU" sz="5400" b="1" dirty="0" smtClean="0">
                <a:solidFill>
                  <a:schemeClr val="accent4"/>
                </a:solidFill>
              </a:rPr>
              <a:t>Мордасов Михаил Иванович</a:t>
            </a:r>
            <a:endParaRPr lang="ru-RU" altLang="ru-RU" sz="5400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71472" y="2071678"/>
            <a:ext cx="8229600" cy="4525963"/>
          </a:xfrm>
        </p:spPr>
        <p:txBody>
          <a:bodyPr/>
          <a:lstStyle/>
          <a:p>
            <a:r>
              <a:rPr lang="ru-RU" b="1" u="sng" dirty="0" smtClean="0">
                <a:solidFill>
                  <a:schemeClr val="tx2"/>
                </a:solidFill>
              </a:rPr>
              <a:t>Дата  рождения </a:t>
            </a:r>
            <a:r>
              <a:rPr lang="ru-RU" b="1" dirty="0" smtClean="0">
                <a:solidFill>
                  <a:schemeClr val="tx2"/>
                </a:solidFill>
              </a:rPr>
              <a:t>– 1914, Ростовская обл., Литвиновский р-н, х. Ленин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Место призыва </a:t>
            </a:r>
            <a:r>
              <a:rPr lang="ru-RU" b="1" dirty="0" smtClean="0">
                <a:solidFill>
                  <a:schemeClr val="tx2"/>
                </a:solidFill>
              </a:rPr>
              <a:t> - </a:t>
            </a:r>
            <a:r>
              <a:rPr lang="ru-RU" b="1" dirty="0" err="1" smtClean="0">
                <a:solidFill>
                  <a:schemeClr val="tx2"/>
                </a:solidFill>
              </a:rPr>
              <a:t>Литвиновский</a:t>
            </a:r>
            <a:r>
              <a:rPr lang="ru-RU" b="1" dirty="0" smtClean="0">
                <a:solidFill>
                  <a:schemeClr val="tx2"/>
                </a:solidFill>
              </a:rPr>
              <a:t> РВК</a:t>
            </a:r>
          </a:p>
          <a:p>
            <a:r>
              <a:rPr lang="ru-RU" b="1" u="sng" dirty="0" smtClean="0">
                <a:solidFill>
                  <a:schemeClr val="tx2"/>
                </a:solidFill>
              </a:rPr>
              <a:t>Последнее место службы </a:t>
            </a:r>
            <a:r>
              <a:rPr lang="ru-RU" b="1" dirty="0" smtClean="0">
                <a:solidFill>
                  <a:schemeClr val="tx2"/>
                </a:solidFill>
              </a:rPr>
              <a:t>–18 о м-с </a:t>
            </a:r>
            <a:r>
              <a:rPr lang="ru-RU" b="1" dirty="0" err="1" smtClean="0">
                <a:solidFill>
                  <a:schemeClr val="tx2"/>
                </a:solidFill>
              </a:rPr>
              <a:t>бр</a:t>
            </a:r>
            <a:endParaRPr lang="ru-RU" b="1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Звание </a:t>
            </a:r>
            <a:r>
              <a:rPr lang="ru-RU" b="1" dirty="0" smtClean="0">
                <a:solidFill>
                  <a:schemeClr val="tx2"/>
                </a:solidFill>
              </a:rPr>
              <a:t>– ст.лейтенант</a:t>
            </a:r>
            <a:endParaRPr lang="ru-RU" b="1" u="sng" dirty="0" smtClean="0">
              <a:solidFill>
                <a:schemeClr val="tx2"/>
              </a:solidFill>
            </a:endParaRPr>
          </a:p>
          <a:p>
            <a:r>
              <a:rPr lang="ru-RU" b="1" u="sng" dirty="0" smtClean="0">
                <a:solidFill>
                  <a:schemeClr val="tx2"/>
                </a:solidFill>
              </a:rPr>
              <a:t>Погиб  – 01.12.1942</a:t>
            </a:r>
          </a:p>
        </p:txBody>
      </p:sp>
    </p:spTree>
    <p:extLst>
      <p:ext uri="{BB962C8B-B14F-4D97-AF65-F5344CB8AC3E}">
        <p14:creationId xmlns:p14="http://schemas.microsoft.com/office/powerpoint/2010/main" val="2544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Модульная">
  <a:themeElements>
    <a:clrScheme name="Начальная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Моду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3258</TotalTime>
  <Words>9604</Words>
  <Application>Microsoft Office PowerPoint</Application>
  <PresentationFormat>Экран (4:3)</PresentationFormat>
  <Paragraphs>1571</Paragraphs>
  <Slides>246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246</vt:i4>
      </vt:variant>
    </vt:vector>
  </HeadingPairs>
  <TitlesOfParts>
    <vt:vector size="247" baseType="lpstr">
      <vt:lpstr>Модульная</vt:lpstr>
      <vt:lpstr>Презентация PowerPoint</vt:lpstr>
      <vt:lpstr>Книга Памяти Рудаковского сельского поселения</vt:lpstr>
      <vt:lpstr>Содержание: </vt:lpstr>
      <vt:lpstr>Светлая память воинам, освобождавшим наши хутора в январе 1943года…</vt:lpstr>
      <vt:lpstr>Презентация PowerPoint</vt:lpstr>
      <vt:lpstr>Презентация PowerPoint</vt:lpstr>
      <vt:lpstr>Презентация PowerPoint</vt:lpstr>
      <vt:lpstr>Презентация PowerPoint</vt:lpstr>
      <vt:lpstr>Раздел 2: Хуторяне, не вернувшиеся с войны</vt:lpstr>
      <vt:lpstr>У обелиска</vt:lpstr>
      <vt:lpstr>Аджигитов Неулиидорит</vt:lpstr>
      <vt:lpstr>Аксенов Василий Мануилович</vt:lpstr>
      <vt:lpstr>Аксенов Григорий Михайлович</vt:lpstr>
      <vt:lpstr>Аксенов Дмитрий                                 Федорович</vt:lpstr>
      <vt:lpstr>Аксенов Николай Емельянович</vt:lpstr>
      <vt:lpstr>Аксенов Родион Николаевич</vt:lpstr>
      <vt:lpstr>Алексеев Ефим Семенович </vt:lpstr>
      <vt:lpstr>Андрющенко Виктор Харитонович</vt:lpstr>
      <vt:lpstr>Анипко Семен Максимович </vt:lpstr>
      <vt:lpstr>Бабанин Петр Севастьянович </vt:lpstr>
      <vt:lpstr>Балахнин Андриан Афанасьевич</vt:lpstr>
      <vt:lpstr>Балахнин Иван  Иванович</vt:lpstr>
      <vt:lpstr>Балахнин Семен Афанасьевич</vt:lpstr>
      <vt:lpstr>Болдырев Корней Иванович</vt:lpstr>
      <vt:lpstr>Бочаров Александр Викторович</vt:lpstr>
      <vt:lpstr>Бочаров Александр Иванович</vt:lpstr>
      <vt:lpstr>Боярский Федор Федорович</vt:lpstr>
      <vt:lpstr>Братякин Игнат Федорович</vt:lpstr>
      <vt:lpstr>Быков Иван  Степанович</vt:lpstr>
      <vt:lpstr>Васильев Григорий Иванович</vt:lpstr>
      <vt:lpstr>Величкин Иван Федорович</vt:lpstr>
      <vt:lpstr>Величко Иван Федорович</vt:lpstr>
      <vt:lpstr>Величко Николай Федорович</vt:lpstr>
      <vt:lpstr>Волков Павел Андреевич</vt:lpstr>
      <vt:lpstr>Гаевский Иван Иванович</vt:lpstr>
      <vt:lpstr>Горьковенко Егор Константинович</vt:lpstr>
      <vt:lpstr>Гуреев Георгий Александрович</vt:lpstr>
      <vt:lpstr>Голотвин Виктор Павлович</vt:lpstr>
      <vt:lpstr>Го(а)лунов Павел Абрамович</vt:lpstr>
      <vt:lpstr>Григорьев Андрей Трифонович</vt:lpstr>
      <vt:lpstr>Гуреев Иван Антонович</vt:lpstr>
      <vt:lpstr>Гуреев Игнат Михайлович</vt:lpstr>
      <vt:lpstr>Гуреев Филимон Афанасьевич</vt:lpstr>
      <vt:lpstr>Гугуев Василий Васильевич</vt:lpstr>
      <vt:lpstr>Гуркин В.И.</vt:lpstr>
      <vt:lpstr>Гуркин Василий Михайлович</vt:lpstr>
      <vt:lpstr>Горбатов Василий Георгиевич</vt:lpstr>
      <vt:lpstr>Гугуев Роман Иванович</vt:lpstr>
      <vt:lpstr>Давыдов Иван Иванович</vt:lpstr>
      <vt:lpstr>Давыдов Яков Иванович</vt:lpstr>
      <vt:lpstr>Давыдов Михаил Константинович</vt:lpstr>
      <vt:lpstr>Давыдов Григорий Матвеевич</vt:lpstr>
      <vt:lpstr>Данилов Александр Васильевич</vt:lpstr>
      <vt:lpstr>Дмитриченко Иван Дмитриевич</vt:lpstr>
      <vt:lpstr>Денисов Иван Васильевич</vt:lpstr>
      <vt:lpstr>Дорофеев Алексей Кузьмич</vt:lpstr>
      <vt:lpstr>Дорошенко Григорий Григорьевич</vt:lpstr>
      <vt:lpstr>Дорошенко Николай Григорьевич</vt:lpstr>
      <vt:lpstr>Жеребцов Павел Алексеевич</vt:lpstr>
      <vt:lpstr>Захаров Евсей Харитонович</vt:lpstr>
      <vt:lpstr>Зуйкин Алексей Филиппович</vt:lpstr>
      <vt:lpstr>Зубков Иван  Яковлевич</vt:lpstr>
      <vt:lpstr>Зубков Денис Никифорович</vt:lpstr>
      <vt:lpstr>Зимин Алексей Кузьмич</vt:lpstr>
      <vt:lpstr>Зимин Тимофей  Кузьмич</vt:lpstr>
      <vt:lpstr>Калмыков Андрей Иванович</vt:lpstr>
      <vt:lpstr>Конопихин Василий Терентьевич</vt:lpstr>
      <vt:lpstr>Конопихин Григорий Терентьевич</vt:lpstr>
      <vt:lpstr>Конопихин Иван Терентьевич</vt:lpstr>
      <vt:lpstr>Кезинов Семен Андреевич</vt:lpstr>
      <vt:lpstr>Какичев Иван Михайлович</vt:lpstr>
      <vt:lpstr>Калабухов Иван Федорович</vt:lpstr>
      <vt:lpstr>Красненко Николай Яковлевич</vt:lpstr>
      <vt:lpstr>Кочергин Степан Кузьмич</vt:lpstr>
      <vt:lpstr>Керенцев Иван Прокофьевич</vt:lpstr>
      <vt:lpstr>Керенцев Дмитрий Гаврилович</vt:lpstr>
      <vt:lpstr>Казьмин Александр Семенович</vt:lpstr>
      <vt:lpstr>Казьмин Александр Яковлевич</vt:lpstr>
      <vt:lpstr>Козьмин Петр Деминович</vt:lpstr>
      <vt:lpstr>Кононов Артем Степанович</vt:lpstr>
      <vt:lpstr>Камбулов Петр Федорович</vt:lpstr>
      <vt:lpstr>Куценко Александр Сергеевич</vt:lpstr>
      <vt:lpstr>Колодкин Александр Петрович</vt:lpstr>
      <vt:lpstr>Кулагин Петр Иванович</vt:lpstr>
      <vt:lpstr>Калабухов Иван Алексеевич</vt:lpstr>
      <vt:lpstr>Котов Иван Денисович</vt:lpstr>
      <vt:lpstr>Лаврухин Иван  Иванович</vt:lpstr>
      <vt:lpstr>Лазарев Роман  Михайлович</vt:lpstr>
      <vt:lpstr>Лебедев Петр Иванович</vt:lpstr>
      <vt:lpstr>Леонов Никифор Тихонович (Тимофеевич)</vt:lpstr>
      <vt:lpstr>Лепехин Василий Иванович</vt:lpstr>
      <vt:lpstr>Лозин Василий Михайлович</vt:lpstr>
      <vt:lpstr>Лукьянов Иван Николаевич</vt:lpstr>
      <vt:lpstr>Мигулин Алексей Васильевич</vt:lpstr>
      <vt:lpstr>Минаев Иван Иванович</vt:lpstr>
      <vt:lpstr>Минаев Иван Семенович</vt:lpstr>
      <vt:lpstr>Минаев Карп Сергеевич</vt:lpstr>
      <vt:lpstr>Мордасов Сергей Владимирович</vt:lpstr>
      <vt:lpstr>Мордасов Михаил Иванович</vt:lpstr>
      <vt:lpstr>Мордасов Тит  Иванович</vt:lpstr>
      <vt:lpstr>Михайлов Кондрат Иванович</vt:lpstr>
      <vt:lpstr>Милованов Василий Константинович</vt:lpstr>
      <vt:lpstr>Мацаев Пантелей Николаевич</vt:lpstr>
      <vt:lpstr>Мацаев Петр  Николаевич</vt:lpstr>
      <vt:lpstr>Маслюков Иван Ильич</vt:lpstr>
      <vt:lpstr>Нестеров Афанасий Иванович</vt:lpstr>
      <vt:lpstr>Неграмотнов Алексей Иванович </vt:lpstr>
      <vt:lpstr>Николаев Иван Евсеевич </vt:lpstr>
      <vt:lpstr>Недоедков Иван Васильевич </vt:lpstr>
      <vt:lpstr>Недоедков Данил Кузьмич </vt:lpstr>
      <vt:lpstr>Недоедков Иван  Лукич </vt:lpstr>
      <vt:lpstr>Нидоедков Николай Васильевич </vt:lpstr>
      <vt:lpstr>Недоедков Сергей Васильевич</vt:lpstr>
      <vt:lpstr>Недоедков Иван  Семенович  </vt:lpstr>
      <vt:lpstr>Недоедков Иван  Васильевич </vt:lpstr>
      <vt:lpstr>Ольховатов Иван Андреевич</vt:lpstr>
      <vt:lpstr>Осадченко Павел Анатольевич</vt:lpstr>
      <vt:lpstr>Павлов Тимофей Николаевич </vt:lpstr>
      <vt:lpstr>Павлов Тимофей Терентьевич </vt:lpstr>
      <vt:lpstr>Панин Иван Иванович</vt:lpstr>
      <vt:lpstr>Петров Тимофей Трофимович</vt:lpstr>
      <vt:lpstr>Петров Федор  Гаврилович</vt:lpstr>
      <vt:lpstr>Пивоваров Филипп Александрович</vt:lpstr>
      <vt:lpstr>Пигарев Владимир Тимофеевич</vt:lpstr>
      <vt:lpstr>Пигарев Владимир Тимофеевич</vt:lpstr>
      <vt:lpstr>Пигарев Евстегней Семенович</vt:lpstr>
      <vt:lpstr>Пискунов Андрей Иванович</vt:lpstr>
      <vt:lpstr>Пискунов Антон  Иванович</vt:lpstr>
      <vt:lpstr>Письменский Павел Алексеевич</vt:lpstr>
      <vt:lpstr>Пономарев Михаил Яковлевич</vt:lpstr>
      <vt:lpstr>Попов Алексей Иосифович</vt:lpstr>
      <vt:lpstr>Попов Андрей Федорович</vt:lpstr>
      <vt:lpstr>Попов Герасим Матвеевич</vt:lpstr>
      <vt:lpstr>Попов Иосиф Михайлович</vt:lpstr>
      <vt:lpstr>Попов Карп Федорович</vt:lpstr>
      <vt:lpstr>Попов  Федор Никитович</vt:lpstr>
      <vt:lpstr>Похлебин Данил Васильевич</vt:lpstr>
      <vt:lpstr>Прасолов Матвей Стефанович</vt:lpstr>
      <vt:lpstr>Предков М. И.</vt:lpstr>
      <vt:lpstr>Присич Александр Тимофеевич</vt:lpstr>
      <vt:lpstr>Присич Василий Тимофеевич</vt:lpstr>
      <vt:lpstr>Пузанов и. С.</vt:lpstr>
      <vt:lpstr>Пузанов Иван Терентьевич</vt:lpstr>
      <vt:lpstr>Пузанов Иван Федорович</vt:lpstr>
      <vt:lpstr>Пузанов Петр Савельевич</vt:lpstr>
      <vt:lpstr>Пузанов Федор Терентьевич</vt:lpstr>
      <vt:lpstr>Пятибратов Андрей Евдокимович</vt:lpstr>
      <vt:lpstr>Пятибратов Иван Петрович</vt:lpstr>
      <vt:lpstr>Пятибратов Тимофей Евстигнеевич</vt:lpstr>
      <vt:lpstr>Радченко Иван Денисович</vt:lpstr>
      <vt:lpstr>Ревин Леонид Захарович</vt:lpstr>
      <vt:lpstr>Рукавичкин Иван Андреевич</vt:lpstr>
      <vt:lpstr>Рукавичкин Иван Андреевич</vt:lpstr>
      <vt:lpstr>Самойлов Леонтий Акимович</vt:lpstr>
      <vt:lpstr>Саранча Роман Иванович</vt:lpstr>
      <vt:lpstr>Сафронов Федор Агеевич</vt:lpstr>
      <vt:lpstr>Свинарев Афанасий Иванович </vt:lpstr>
      <vt:lpstr>Свинарев Василий Иванович </vt:lpstr>
      <vt:lpstr>Свинарев Григорий Тимофеевич</vt:lpstr>
      <vt:lpstr>Свинарев Федор Федотович</vt:lpstr>
      <vt:lpstr>Седов  Иван Ефимович</vt:lpstr>
      <vt:lpstr>Семенцов Павел ригорьевич</vt:lpstr>
      <vt:lpstr>Семиколенов Иван Никифорович</vt:lpstr>
      <vt:lpstr>Семин Николай Михайлович</vt:lpstr>
      <vt:lpstr>Серебрянский Дмитрий Савельевич</vt:lpstr>
      <vt:lpstr>Серебрянский Сергей Савельевич</vt:lpstr>
      <vt:lpstr>Слесаренко Иван Федотович</vt:lpstr>
      <vt:lpstr>Соловьев Иван Сергеевич</vt:lpstr>
      <vt:lpstr>Суховеев Калина Васильевич</vt:lpstr>
      <vt:lpstr>Сухоруков Алексей Абрамович</vt:lpstr>
      <vt:lpstr>Сухоруков Тимофей Борисович</vt:lpstr>
      <vt:lpstr>Таперичкин Алексей Никитич</vt:lpstr>
      <vt:lpstr>Таперичкин Иван Иларионович</vt:lpstr>
      <vt:lpstr>Терехов Иван Михайлович</vt:lpstr>
      <vt:lpstr>Терехов Иван Савельевич</vt:lpstr>
      <vt:lpstr>Титов Андрей Никифорович</vt:lpstr>
      <vt:lpstr>Тригубов Иван Иванович</vt:lpstr>
      <vt:lpstr>Усачев Григорий Федосович</vt:lpstr>
      <vt:lpstr>Фенин Григорий Иванович</vt:lpstr>
      <vt:lpstr>Французов Александр Иванович</vt:lpstr>
      <vt:lpstr>Французов А.М.</vt:lpstr>
      <vt:lpstr>Харитонов Иван Иванович</vt:lpstr>
      <vt:lpstr>Хорошев Александр Степанович</vt:lpstr>
      <vt:lpstr>Хорошев Самсон Федорович</vt:lpstr>
      <vt:lpstr>Хорошев Николай Дмитриевич</vt:lpstr>
      <vt:lpstr>Цыганков Афанасий Назарович</vt:lpstr>
      <vt:lpstr>Чернышков Пантилей Алексеевич</vt:lpstr>
      <vt:lpstr>Черников Иван Иванович</vt:lpstr>
      <vt:lpstr>Черников Иван Парферьевич</vt:lpstr>
      <vt:lpstr>Чернооков Михаил Дмитриевич</vt:lpstr>
      <vt:lpstr>Чекомасов Иван Иванович</vt:lpstr>
      <vt:lpstr>Чесноков Петр Демьянович</vt:lpstr>
      <vt:lpstr>Презентация PowerPoint</vt:lpstr>
      <vt:lpstr>Раздел 3</vt:lpstr>
      <vt:lpstr>Балахнин  Пантелей Иванович </vt:lpstr>
      <vt:lpstr>Бочаров Иван Иванович </vt:lpstr>
      <vt:lpstr>Власенко  Иван Дмитриевич </vt:lpstr>
      <vt:lpstr>Гребенюк  Семен Иванович </vt:lpstr>
      <vt:lpstr>Гуреев Алексей Антонович </vt:lpstr>
      <vt:lpstr>Гуреев  Григорий Антонович </vt:lpstr>
      <vt:lpstr>Данилов  Федор Михайлович </vt:lpstr>
      <vt:lpstr>Давыдов  Демьян Иванович </vt:lpstr>
      <vt:lpstr>Захарченко  Василий Павлович </vt:lpstr>
      <vt:lpstr>Курилов  Вениамин Федорович </vt:lpstr>
      <vt:lpstr>Курилов  Владимир Федорович </vt:lpstr>
      <vt:lpstr>Мигулин  Иван Иванович </vt:lpstr>
      <vt:lpstr>Минаев  Леонтий Родионович  </vt:lpstr>
      <vt:lpstr>Николаев  Иван Иванович </vt:lpstr>
      <vt:lpstr>Петров  Моисей Семенович </vt:lpstr>
      <vt:lpstr>Пигарев Петр Петрович</vt:lpstr>
      <vt:lpstr>Пузанов  Федор Ефимович </vt:lpstr>
      <vt:lpstr>Пятибратов  Василий Петрович </vt:lpstr>
      <vt:lpstr>Самойлов  Ефим Павлович </vt:lpstr>
      <vt:lpstr>Свинарев  Григорий Михайлович </vt:lpstr>
      <vt:lpstr>Семиглазов  Василий Родионович </vt:lpstr>
      <vt:lpstr>Соловьев  Владимир Андреевич </vt:lpstr>
      <vt:lpstr>Швдков  Федор Агеевич </vt:lpstr>
      <vt:lpstr>Шевлаков  Михаил Михайлович </vt:lpstr>
      <vt:lpstr>Щербаков  Иван Алексеевич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алена</dc:creator>
  <cp:lastModifiedBy>intel</cp:lastModifiedBy>
  <cp:revision>325</cp:revision>
  <dcterms:created xsi:type="dcterms:W3CDTF">2015-04-06T19:18:24Z</dcterms:created>
  <dcterms:modified xsi:type="dcterms:W3CDTF">2024-10-01T11:30:41Z</dcterms:modified>
</cp:coreProperties>
</file>